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21_D7B8BF5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22"/>
  </p:notesMasterIdLst>
  <p:sldIdLst>
    <p:sldId id="258" r:id="rId5"/>
    <p:sldId id="287" r:id="rId6"/>
    <p:sldId id="286" r:id="rId7"/>
    <p:sldId id="271" r:id="rId8"/>
    <p:sldId id="272" r:id="rId9"/>
    <p:sldId id="273" r:id="rId10"/>
    <p:sldId id="274" r:id="rId11"/>
    <p:sldId id="283" r:id="rId12"/>
    <p:sldId id="284" r:id="rId13"/>
    <p:sldId id="275" r:id="rId14"/>
    <p:sldId id="276" r:id="rId15"/>
    <p:sldId id="277" r:id="rId16"/>
    <p:sldId id="278" r:id="rId17"/>
    <p:sldId id="279" r:id="rId18"/>
    <p:sldId id="285" r:id="rId19"/>
    <p:sldId id="288" r:id="rId20"/>
    <p:sldId id="289" r:id="rId21"/>
  </p:sldIdLst>
  <p:sldSz cx="12192000" cy="6858000"/>
  <p:notesSz cx="6858000" cy="9144000"/>
  <p:embeddedFontLst>
    <p:embeddedFont>
      <p:font typeface="Avenir Next LT Pro" panose="020B0504020202020204" pitchFamily="34" charset="0"/>
      <p:regular r:id="rId23"/>
    </p:embeddedFont>
    <p:embeddedFont>
      <p:font typeface="Avenir Next LT Pro Demi" panose="020B0704020202020204" pitchFamily="34" charset="0"/>
      <p:bold r:id="rId24"/>
    </p:embeddedFont>
    <p:embeddedFont>
      <p:font typeface="BoS Pill Gothic" panose="02000503030000020004" pitchFamily="50" charset="0"/>
      <p:bold r:id="rId25"/>
    </p:embeddedFont>
    <p:embeddedFont>
      <p:font typeface="Lloyds Bank Jack" panose="02000503040000020004" pitchFamily="50" charset="0"/>
      <p:regular r:id="rId26"/>
      <p:bold r:id="rId27"/>
      <p:italic r:id="rId28"/>
      <p:boldItalic r:id="rId29"/>
    </p:embeddedFont>
    <p:embeddedFont>
      <p:font typeface="Lloyds Bank Jack Light" panose="02000503040000020004" pitchFamily="50" charset="0"/>
      <p:regular r:id="rId30"/>
      <p:italic r:id="rId31"/>
    </p:embeddedFont>
    <p:embeddedFont>
      <p:font typeface="Lloyds Bank Jack Medium" panose="02000606060000020004" pitchFamily="50"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GCCjg4fElWG0OaTxgd0OA==" hashData="k1fasvFpUuqaW4am2BEkg72ezBrQpY7fdetsoq5sAzSEttUOX4Fg8OOUUhe65BifOmghw9Og/GXR1rVdzE18X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84D"/>
    <a:srgbClr val="05286A"/>
    <a:srgbClr val="157EB3"/>
    <a:srgbClr val="005BA2"/>
    <a:srgbClr val="024731"/>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0C9099-7843-4BD6-88BD-15DAC0632E3F}" v="5" dt="2024-05-15T09:32:15.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318" autoAdjust="0"/>
    <p:restoredTop sz="74155" autoAdjust="0"/>
  </p:normalViewPr>
  <p:slideViewPr>
    <p:cSldViewPr snapToGrid="0">
      <p:cViewPr varScale="1">
        <p:scale>
          <a:sx n="78" d="100"/>
          <a:sy n="78" d="100"/>
        </p:scale>
        <p:origin x="114"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21_D7B8BF5B.xml><?xml version="1.0" encoding="utf-8"?>
<p188:cmLst xmlns:a="http://schemas.openxmlformats.org/drawingml/2006/main" xmlns:r="http://schemas.openxmlformats.org/officeDocument/2006/relationships" xmlns:p188="http://schemas.microsoft.com/office/powerpoint/2018/8/main">
  <p188:cm id="{7B61379E-7693-451E-AB43-7FA792D25A28}" authorId="{00000000-0000-0000-0000-000000000000}" status="resolved" created="2024-04-11T11:20:06.846">
    <pc:sldMkLst xmlns:pc="http://schemas.microsoft.com/office/powerpoint/2013/main/command">
      <pc:docMk/>
      <pc:sldMk cId="337908618" sldId="257"/>
    </pc:sldMkLst>
    <p188:replyLst>
      <p188:reply id="{CEAF873F-5C4D-5B46-A9EF-B6B0B54D7AC7}" authorId="{00000000-0000-0000-0000-000000000000}" created="2024-04-22T11:39:12.859">
        <p188:txBody>
          <a:bodyPr/>
          <a:lstStyle/>
          <a:p>
            <a:r>
              <a:rPr lang="en-US"/>
              <a:t>Added in - let me know if you’re happy with this placement</a:t>
            </a:r>
          </a:p>
        </p188:txBody>
      </p188:reply>
    </p188:replyLst>
    <p188:txBody>
      <a:bodyPr/>
      <a:lstStyle/>
      <a:p>
        <a:r>
          <a:rPr lang="en-GB"/>
          <a:t>Change the reference in the trainer notes to point to the BoS page: https://www.bankofscotlandacademy.co.uk/learn-for-life/get-started-online/
Add the associated QR code here too</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28/05/2024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a:t>
            </a:r>
          </a:p>
          <a:p>
            <a:pPr marL="342900" lvl="0" indent="-342900" rtl="0">
              <a:lnSpc>
                <a:spcPct val="120000"/>
              </a:lnSpc>
              <a:buFont typeface="Symbol" panose="05050102010706020507" pitchFamily="18"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anose="05050102010706020507" pitchFamily="18"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anose="05050102010706020507" pitchFamily="18"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Make sure everyone is comfortable</a:t>
            </a: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Go to the next slide when you’re ready to start the lesson</a:t>
            </a:r>
          </a:p>
          <a:p>
            <a:pPr marL="342900" lvl="0" indent="-342900">
              <a:lnSpc>
                <a:spcPct val="120000"/>
              </a:lnSpc>
              <a:spcAft>
                <a:spcPts val="1200"/>
              </a:spcAft>
              <a:buFont typeface="Symbol" panose="05050102010706020507" pitchFamily="18" charset="2"/>
              <a:buChar char=""/>
            </a:pPr>
            <a:endPar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20000"/>
              </a:lnSpc>
              <a:spcAft>
                <a:spcPts val="1200"/>
              </a:spcAft>
              <a:buFont typeface="Symbol" panose="05050102010706020507" pitchFamily="18" charset="2"/>
              <a:buNone/>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For Chromebook-specific sessions, here are some useful webpages for you and your learners:</a:t>
            </a:r>
          </a:p>
          <a:p>
            <a:pPr marL="0" lvl="0" indent="0">
              <a:lnSpc>
                <a:spcPct val="120000"/>
              </a:lnSpc>
              <a:spcAft>
                <a:spcPts val="1200"/>
              </a:spcAft>
              <a:buFont typeface="Symbol" panose="05050102010706020507" pitchFamily="18" charset="2"/>
              <a:buNone/>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https://</a:t>
            </a:r>
            <a:r>
              <a:rPr lang="en-GB" sz="1200" b="0" dirty="0" err="1">
                <a:solidFill>
                  <a:srgbClr val="313233"/>
                </a:solidFill>
                <a:effectLst/>
                <a:latin typeface="Arial" panose="020B0604020202020204" pitchFamily="34" charset="0"/>
                <a:ea typeface="Arial" panose="020B0604020202020204" pitchFamily="34" charset="0"/>
                <a:cs typeface="Arial" panose="020B0604020202020204" pitchFamily="34" charset="0"/>
              </a:rPr>
              <a:t>www.laptopmag.com</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/articles/chrome-</a:t>
            </a:r>
            <a:r>
              <a:rPr lang="en-GB" sz="1200" b="0" dirty="0" err="1">
                <a:solidFill>
                  <a:srgbClr val="313233"/>
                </a:solidFill>
                <a:effectLst/>
                <a:latin typeface="Arial" panose="020B0604020202020204" pitchFamily="34" charset="0"/>
                <a:ea typeface="Arial" panose="020B0604020202020204" pitchFamily="34" charset="0"/>
                <a:cs typeface="Arial" panose="020B0604020202020204" pitchFamily="34" charset="0"/>
              </a:rPr>
              <a:t>os</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r>
              <a:rPr lang="en-GB" sz="1200" b="0" dirty="0" err="1">
                <a:solidFill>
                  <a:srgbClr val="313233"/>
                </a:solidFill>
                <a:effectLst/>
                <a:latin typeface="Arial" panose="020B0604020202020204" pitchFamily="34" charset="0"/>
                <a:ea typeface="Arial" panose="020B0604020202020204" pitchFamily="34" charset="0"/>
                <a:cs typeface="Arial" panose="020B0604020202020204" pitchFamily="34" charset="0"/>
              </a:rPr>
              <a:t>chromebook</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-touchpad-gestures</a:t>
            </a:r>
          </a:p>
          <a:p>
            <a:pPr marL="0" lvl="0" indent="0">
              <a:lnSpc>
                <a:spcPct val="120000"/>
              </a:lnSpc>
              <a:spcAft>
                <a:spcPts val="1200"/>
              </a:spcAft>
              <a:buFont typeface="Symbol" panose="05050102010706020507" pitchFamily="18" charset="2"/>
              <a:buNone/>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https://</a:t>
            </a:r>
            <a:r>
              <a:rPr lang="en-GB" sz="1200" b="0" dirty="0" err="1">
                <a:solidFill>
                  <a:srgbClr val="313233"/>
                </a:solidFill>
                <a:effectLst/>
                <a:latin typeface="Arial" panose="020B0604020202020204" pitchFamily="34" charset="0"/>
                <a:ea typeface="Arial" panose="020B0604020202020204" pitchFamily="34" charset="0"/>
                <a:cs typeface="Arial" panose="020B0604020202020204" pitchFamily="34" charset="0"/>
              </a:rPr>
              <a:t>www.google.com</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r>
              <a:rPr lang="en-GB" sz="1200" b="0" dirty="0" err="1">
                <a:solidFill>
                  <a:srgbClr val="313233"/>
                </a:solidFill>
                <a:effectLst/>
                <a:latin typeface="Arial" panose="020B0604020202020204" pitchFamily="34" charset="0"/>
                <a:ea typeface="Arial" panose="020B0604020202020204" pitchFamily="34" charset="0"/>
                <a:cs typeface="Arial" panose="020B0604020202020204" pitchFamily="34" charset="0"/>
              </a:rPr>
              <a:t>chromebook</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r>
              <a:rPr lang="en-GB" sz="1200" b="0" dirty="0" err="1">
                <a:solidFill>
                  <a:srgbClr val="313233"/>
                </a:solidFill>
                <a:effectLst/>
                <a:latin typeface="Arial" panose="020B0604020202020204" pitchFamily="34" charset="0"/>
                <a:ea typeface="Arial" panose="020B0604020202020204" pitchFamily="34" charset="0"/>
                <a:cs typeface="Arial" panose="020B0604020202020204" pitchFamily="34" charset="0"/>
              </a:rPr>
              <a:t>howto</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p>
          <a:p>
            <a:pPr marL="0" lvl="0" indent="0">
              <a:lnSpc>
                <a:spcPct val="120000"/>
              </a:lnSpc>
              <a:spcAft>
                <a:spcPts val="1200"/>
              </a:spcAft>
              <a:buFont typeface="Symbol" panose="05050102010706020507" pitchFamily="18" charset="2"/>
              <a:buNone/>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https://</a:t>
            </a:r>
            <a:r>
              <a:rPr lang="en-GB" sz="1200" b="0" dirty="0" err="1">
                <a:solidFill>
                  <a:srgbClr val="313233"/>
                </a:solidFill>
                <a:effectLst/>
                <a:latin typeface="Arial" panose="020B0604020202020204" pitchFamily="34" charset="0"/>
                <a:ea typeface="Arial" panose="020B0604020202020204" pitchFamily="34" charset="0"/>
                <a:cs typeface="Arial" panose="020B0604020202020204" pitchFamily="34" charset="0"/>
              </a:rPr>
              <a:t>support.google.com</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r>
              <a:rPr lang="en-GB" sz="1200" b="0" dirty="0" err="1">
                <a:solidFill>
                  <a:srgbClr val="313233"/>
                </a:solidFill>
                <a:effectLst/>
                <a:latin typeface="Arial" panose="020B0604020202020204" pitchFamily="34" charset="0"/>
                <a:ea typeface="Arial" panose="020B0604020202020204" pitchFamily="34" charset="0"/>
                <a:cs typeface="Arial" panose="020B0604020202020204" pitchFamily="34" charset="0"/>
              </a:rPr>
              <a:t>chromebook</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/answer/3438631?hl=</a:t>
            </a:r>
            <a:r>
              <a:rPr lang="en-GB" sz="1200" b="0" dirty="0" err="1">
                <a:solidFill>
                  <a:srgbClr val="313233"/>
                </a:solidFill>
                <a:effectLst/>
                <a:latin typeface="Arial" panose="020B0604020202020204" pitchFamily="34" charset="0"/>
                <a:ea typeface="Arial" panose="020B0604020202020204" pitchFamily="34" charset="0"/>
                <a:cs typeface="Arial" panose="020B0604020202020204" pitchFamily="34" charset="0"/>
              </a:rPr>
              <a:t>en&amp;ref_topic</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=3403353&amp;sjid=660175068350711320-EU</a:t>
            </a:r>
          </a:p>
          <a:p>
            <a:endParaRPr lang="en-US" dirty="0"/>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31443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Suggested script:</a:t>
            </a: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Home screen is what you see when you’ve signed into your device – it’s your starting point.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Any apps you have on your device will be shown here.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get more apps than will fit on a single screen, it just adds another screen, so you can scroll or swipe to move through the screens and find the app you’re looking for.</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put your favourite apps in a ‘quick access’ area – this is often at the bottom of the screen.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For laptops and PCs, the home screen is sometimes called the ‘desktop’. The area at the bottom of the screen is called a ‘taskbar’ or ‘tray’. This is where we found the settings. You can also see useful information like battery status, network / Wi-Fi settings and the date and time here.</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 phones and tablets, the battery and Wi-Fi status is usually at the top of the screen.</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Try it out now – go into your Home screen and see what you can find there</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a:lnSpc>
                <a:spcPct val="107000"/>
              </a:lnSpc>
              <a:spcAft>
                <a:spcPts val="8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Give time and support for learners to explore the home screen. (e.g. hopping in and out of apps, swiping to see more) and find key info (e.g. battery status, the apps that are pinned to their quick access bar, etc)</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800" i="0" dirty="0">
                <a:solidFill>
                  <a:srgbClr val="313233"/>
                </a:solidFill>
                <a:effectLst/>
                <a:latin typeface="Arial" panose="020B0604020202020204" pitchFamily="34" charset="0"/>
                <a:ea typeface="Arial" panose="020B0604020202020204" pitchFamily="34" charset="0"/>
                <a:cs typeface="Arial" panose="020B0604020202020204" pitchFamily="34" charset="0"/>
              </a:rPr>
              <a:t>Suggested script with Trainer notes:</a:t>
            </a: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we’ve seen the controls and what they do, it’s time to use them to make your device work for you.</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First, have a look at your screen. Can you see this symbol (or something like it) anywhere? If you have a touchscreen device, it’s likely to be on your Home screen.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it isn’t then from your home screen, you can go to your menu, either by clicking on a menu button or by using your finger to swipe on your screen. On most mobiles you will need to swipe up. Once you are in this menu, you can usually either scroll the apps by swiping up or you can use the search bar to look for 'Settings’.</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One other common way is swiping down at the very top of the screen. This will bring up a small window where the gear icon will be one of the options.</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For Chromebooks</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click the bottom right corner of the screen (where the time is) to see it.  To find it on other devices, click the icon on the bottom left corner of the screen (this is also known as the start button). Try it out now</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Give time for learners to find and access their settings</a:t>
            </a:r>
          </a:p>
          <a:p>
            <a:pPr>
              <a:lnSpc>
                <a:spcPct val="107000"/>
              </a:lnSpc>
              <a:spcAft>
                <a:spcPts val="8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are lots of things you can change in settings – we’re going to look at just a few now, but feel free to explore others later.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change what you see – to make the screen brighter or darker, or change size of text and icons</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change what you hear – so you can set different sounds for different alerts or actions, or set it so the device reads screen content aloud to you</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change how you control your device – for instance, you can switch ‘voice control’ on, or adjust touch sensitivity if double-clicking is tricky or you find you’re pressing a button for longer than you need to</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Try these settings out now</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Give time for learners to find and access their settings. The ones they use will depend on device type and their own needs / preferences. If they have no preference / need ideas or encouragement, suggest: </a:t>
            </a:r>
          </a:p>
          <a:p>
            <a:pPr marL="342900" lvl="0" indent="-342900">
              <a:lnSpc>
                <a:spcPct val="120000"/>
              </a:lnSpc>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For mobile phones – explore display/brightness and sounds</a:t>
            </a:r>
          </a:p>
          <a:p>
            <a:pPr marL="342900" lvl="0" indent="-342900">
              <a:lnSpc>
                <a:spcPct val="120000"/>
              </a:lnSpc>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For Chromebook – high contrast mode and text-to-speech</a:t>
            </a:r>
          </a:p>
          <a:p>
            <a:pPr marL="342900" lvl="0" indent="-342900">
              <a:lnSpc>
                <a:spcPct val="120000"/>
              </a:lnSpc>
              <a:spcAft>
                <a:spcPts val="1200"/>
              </a:spcAft>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For laptops – display and audio settings</a:t>
            </a:r>
          </a:p>
          <a:p>
            <a:pPr marL="342900" lvl="0" indent="-342900">
              <a:lnSpc>
                <a:spcPct val="120000"/>
              </a:lnSpc>
              <a:spcAft>
                <a:spcPts val="1200"/>
              </a:spcAft>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For all – There are switches and adaptive technology that can be used to help operate a device. If you have a learner who could benefit, you could cover what these are in more detail</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Suggested script and Trainer notes: </a:t>
            </a: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As with all your belongings, you’ll need to keep your device safe. There are plenty of ways to do this, beyond just keeping it with you or locked away when you’re not using it.</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lock the device, so that if it gets lost or stolen, it’s harder for anyone to get into it. Most devices can be set to auto-lock after a certain amount of time – you can change that amount of time by going into the settings.</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Chromebooks have a lock option that you can access by clicking the time at the bottom right-hand corner of the screen – look for the padlock icon.</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lock laptops and PCs by pressing two keys at the same time – the ‘Windows’ key (it looks like the Windows logo which looks just like a window– a square made up of four little squares) and the second key you will need is the letter L.</a:t>
            </a:r>
          </a:p>
          <a:p>
            <a:pPr marL="342900" lvl="0" indent="-342900">
              <a:lnSpc>
                <a:spcPct val="107000"/>
              </a:lnSpc>
              <a:spcAft>
                <a:spcPts val="800"/>
              </a:spcAft>
              <a:buFont typeface="Symbol" panose="05050102010706020507" pitchFamily="18"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For Chromebooks,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use the search key with the letter L</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Try it out now</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cap="all" baseline="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NOTE - Give time and support for learners to lock their device and sign back in.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Another way to keep it safe is to make sure the software that keeps it running is all up-to-date. </a:t>
            </a:r>
            <a:r>
              <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Most devices will let you know when it’s time to update this software – called the Operating System. You do this to keep the device running smoothly. These updates include making sure you’ve got all the latest security fixes, so it’s important to apply them as soon as possible.</a:t>
            </a:r>
          </a:p>
          <a:p>
            <a:pPr marL="285750" indent="-285750">
              <a:lnSpc>
                <a:spcPct val="107000"/>
              </a:lnSpc>
              <a:spcAft>
                <a:spcPts val="800"/>
              </a:spcAft>
              <a:buFont typeface="Arial" panose="020B0604020202020204" pitchFamily="34" charset="0"/>
              <a:buChar char="•"/>
            </a:pP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There are other ways to keep it safe. You might want to get anti-virus software to protect it. It’s good to think about what you’re after and how much you’re prepared to pay when you’re deciding which software to get. Friends or family might have recommendations. When you start to look around, check the reviews to see what others think, too.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400" cap="all" baseline="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a:t>
            </a:r>
            <a:r>
              <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rPr>
              <a:t> NOTE – If appropriate and you have time, how learners how to search for software in the device’s app store and run through some of the things to consider like reviews, cost and features. </a:t>
            </a:r>
            <a:endParaRPr lang="en-GB" sz="16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want to know more, we run a staying safe online lesson which talks you through online safety and has plenty of hints and tips.  </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203428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Suggested script and Trainer notes: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Some devices don’t need to be powered down every time you stop using them for the day. Devices like phones and tablets will go into a ‘sleep’ mode which means the screen goes dark and they’re not using much power, but when you pick them up and unlock them, they’re ready to use. </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may be times when you want (or need) to power these devices off, though. Sometimes, phone problems can be fixed by ‘switching it off then switching it on again’.</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 power down a touchscreen device, you will usually need to press and hold the power button. You may be asked to swipe or press to confirm that you want to switch the device off. There are some devices that differ, so do check your instructions.</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For non-touchscreen devices, people usually sign out and power down when they’re done using it – though they too have a ‘sleep’ mode. In general, if you don’t use your device for a little while, it goes to sleep, then wakes up when you press any of the keys on the keyboard. </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 power these kind of devices down, find the power icon on the screen. It’s often at the bottom of the screen, near the left or right corner. You can  shut down or restart (which shuts the device down then starts it up again) or you can choose to ‘sleep’ which uses low power and means you can restart to what you had open much easier.</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CHROMEBOOK NOTE: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Explain ‘sleep mode’ is when you don’t interact with the device for a while (6-8 mins) – just press any key on the keyboard to ‘wake it up’. Sleep mode is also what it goes into when you just close the lid (Trainer note: get them to explore by shutting the lid, re-opening, then powering down by pressing and holding the power key OR by using the mousepad to access the power option from the home screen)</a:t>
            </a:r>
          </a:p>
          <a:p>
            <a:pPr>
              <a:lnSpc>
                <a:spcPct val="107000"/>
              </a:lnSpc>
              <a:spcAft>
                <a:spcPts val="800"/>
              </a:spcAft>
            </a:pP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Give time and support for learners to power down their device or try one of the options. </a:t>
            </a:r>
            <a:endParaRPr lang="en-GB" sz="1400" dirty="0">
              <a:latin typeface="Arial" panose="020B0604020202020204" pitchFamily="34" charset="0"/>
              <a:cs typeface="Arial" panose="020B0604020202020204" pitchFamily="34" charset="0"/>
            </a:endParaRPr>
          </a:p>
          <a:p>
            <a:pPr>
              <a:lnSpc>
                <a:spcPct val="107000"/>
              </a:lnSpc>
              <a:spcAft>
                <a:spcPts val="800"/>
              </a:spcAft>
            </a:pPr>
            <a:endParaRPr lang="en-GB" sz="14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4200134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rPr>
              <a:t>Suggested script and Trainer notes:</a:t>
            </a: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let’s just take a look at what you’ve done with your device:</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turned it on – and off</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used the controls to sign in, find your way around and explore</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explored some of the settings that will help make it easier for you </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seen what’s on the home screen and how to get there</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locked your device and heard about other ways to keep it safe</a:t>
            </a: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4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327994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ZA" sz="1800" b="0" i="0" u="none" strike="noStrike" dirty="0">
                <a:solidFill>
                  <a:srgbClr val="313233"/>
                </a:solidFill>
                <a:effectLst/>
                <a:latin typeface="Arial" panose="020B0604020202020204" pitchFamily="34" charset="0"/>
                <a:cs typeface="Arial" panose="020B0604020202020204" pitchFamily="34" charset="0"/>
              </a:rPr>
              <a:t>Trainer notes</a:t>
            </a:r>
            <a:endParaRPr lang="en-ZA" b="0" dirty="0">
              <a:effectLst/>
              <a:latin typeface="Arial" panose="020B0604020202020204" pitchFamily="34" charset="0"/>
              <a:cs typeface="Arial" panose="020B0604020202020204" pitchFamily="34" charset="0"/>
            </a:endParaRPr>
          </a:p>
          <a:p>
            <a:r>
              <a:rPr lang="en-ZA" sz="1800" b="0" i="0" u="none" strike="noStrike" dirty="0">
                <a:solidFill>
                  <a:srgbClr val="313233"/>
                </a:solidFill>
                <a:effectLst/>
                <a:latin typeface="Arial" panose="020B0604020202020204" pitchFamily="34" charset="0"/>
                <a:cs typeface="Arial" panose="020B0604020202020204" pitchFamily="34" charset="0"/>
              </a:rPr>
              <a:t>Signpost related content on the Academy website </a:t>
            </a:r>
            <a:r>
              <a:rPr lang="en-ZA" sz="2800" dirty="0">
                <a:solidFill>
                  <a:srgbClr val="3F3F3F"/>
                </a:solidFill>
                <a:effectLst/>
                <a:latin typeface="Arial" panose="020B0604020202020204" pitchFamily="34" charset="0"/>
                <a:cs typeface="Arial" panose="020B0604020202020204" pitchFamily="34" charset="0"/>
              </a:rPr>
              <a:t>https://www.bankofscotlandacademy.co.uk/learn-for-life/get-started-online/</a:t>
            </a:r>
          </a:p>
          <a:p>
            <a:pPr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Alternatively, they could use their phone cameras to scan the QR code here. </a:t>
            </a:r>
          </a:p>
          <a:p>
            <a:pPr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p>
          <a:p>
            <a:pPr rtl="0" fontAlgn="base">
              <a:spcBef>
                <a:spcPts val="120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part of a programme, share the date and topic of the next session</a:t>
            </a:r>
          </a:p>
          <a:p>
            <a:endParaRPr lang="en-US" dirty="0"/>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278570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228202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Trainer notes</a:t>
            </a:r>
          </a:p>
          <a:p>
            <a:pPr marL="342900" lvl="0" indent="-342900" rtl="0">
              <a:lnSpc>
                <a:spcPct val="120000"/>
              </a:lnSpc>
              <a:buFont typeface="Symbol" panose="05050102010706020507" pitchFamily="18"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anose="05050102010706020507" pitchFamily="18"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If it is not, then welcome people to the lesson or programme</a:t>
            </a:r>
          </a:p>
          <a:p>
            <a:pPr marL="342900" lvl="0" indent="-342900">
              <a:lnSpc>
                <a:spcPct val="120000"/>
              </a:lnSpc>
              <a:buFont typeface="Symbol" panose="05050102010706020507" pitchFamily="18"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Introduce yourself and anyone else in the room who is there to support</a:t>
            </a:r>
          </a:p>
          <a:p>
            <a:pPr marL="342900" lvl="0" indent="-342900">
              <a:lnSpc>
                <a:spcPct val="120000"/>
              </a:lnSpc>
              <a:buFont typeface="Symbol" panose="05050102010706020507" pitchFamily="18"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If there’s only a few people in the room, it may be a good idea to get the learners to introduce themselves to each other</a:t>
            </a:r>
          </a:p>
          <a:p>
            <a:pPr marL="457200" indent="-228600">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457200" indent="-228600">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Suggested script</a:t>
            </a:r>
          </a:p>
          <a:p>
            <a:pPr marL="342900" lvl="0" indent="-342900">
              <a:lnSpc>
                <a:spcPct val="120000"/>
              </a:lnSpc>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to today’s lesson, my name is _ and I’m here to help you today. In the room we also have _</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Today, we want to help you get started with your device. It’s okay if you don’t have yours with you today, you can still learn what you can do when you next use one.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do have your device, we will help you through the steps as you go.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 us know if we’re going too fast or too slow, or if you need a break. We want you to get the most out of today, so I’ll be guided by you.</a:t>
            </a:r>
            <a:endParaRPr lang="en-GB"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174250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a:t>
            </a:r>
          </a:p>
          <a:p>
            <a:pPr marL="342900" lvl="0" indent="-342900">
              <a:lnSpc>
                <a:spcPct val="120000"/>
              </a:lnSpc>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 to make clear that all devices are different. Explain that we’ll be covering the general steps to help them today, but if they need further help, we will share resources at the end.</a:t>
            </a:r>
          </a:p>
          <a:p>
            <a:pPr marL="0" lvl="0" indent="0">
              <a:lnSpc>
                <a:spcPct val="120000"/>
              </a:lnSpc>
              <a:buFont typeface="Symbol" panose="05050102010706020507" pitchFamily="18" charset="2"/>
              <a:buNone/>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Suggested script</a:t>
            </a: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what will you get out of today? By the time we finish, you should feel able to turn on your device and you’ll be able to start using it.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We’ll help you set it up so it suits your needs, and we’ll make sure you can change your settings in future if your needs change.</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are lots of different devices out there. So, today we’ll cover off the general steps and information you need to get started.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need further help with your type of device, we have other help and resources we can share with you at the end of the session. </a:t>
            </a:r>
            <a:endParaRPr lang="en-GB" sz="18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want more help doing any of the steps on your device as we go through. Please just let us know and we’ll try to help.</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Suggested script and Trainer notes</a:t>
            </a:r>
          </a:p>
          <a:p>
            <a:pPr marL="0" indent="0">
              <a:buFont typeface="Arial" panose="020B0604020202020204" pitchFamily="34" charset="0"/>
              <a:buNone/>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start by looking at your device and finding the power button. The symbol on this slide shows what it will usually look like on your device.</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you’re using a phone or a tablet, it will usually be a button on the top or right edge of the device. If you’re not, then take a look at your keyboard or the side of your device and see if you can find the button.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you’re on a phone or tablet, you might need to press and hold the button for it to work.</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already have your device set up, you can help others to do the same.</a:t>
            </a:r>
          </a:p>
          <a:p>
            <a:pPr marL="0" lvl="0" indent="0">
              <a:lnSpc>
                <a:spcPct val="120000"/>
              </a:lnSpc>
              <a:buFont typeface="Symbol" panose="05050102010706020507" pitchFamily="18" charset="2"/>
              <a:buNone/>
            </a:pP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Give learners time to find this on their device and press it. Help anyone who can’t find it. </a:t>
            </a:r>
          </a:p>
          <a:p>
            <a:pPr marL="0" lvl="0" indent="0">
              <a:lnSpc>
                <a:spcPct val="120000"/>
              </a:lnSpc>
              <a:buFont typeface="Symbol" panose="05050102010706020507" pitchFamily="18" charset="2"/>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What can you see on your screen now?</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 every device is different, so there’s no wrong answer. We’ll work through the next step together.</a:t>
            </a:r>
          </a:p>
          <a:p>
            <a:pPr marL="0" lvl="0" indent="0">
              <a:lnSpc>
                <a:spcPct val="120000"/>
              </a:lnSpc>
              <a:buFont typeface="Symbol" panose="05050102010706020507" pitchFamily="18" charset="2"/>
              <a:buNone/>
            </a:pP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What they see at this point will depend on the device. If it’s their first time using the device, it may work through a number of initial setup screens, including: language selection, connect to a Wi-Fi network. Spend the rest of this slide explaining and supporting the learner to get to the ‘sign in’ screen. Below are some questions and notes you can work through in this process.</a:t>
            </a:r>
          </a:p>
          <a:p>
            <a:pPr marL="457200" indent="-228600">
              <a:lnSpc>
                <a:spcPct val="120000"/>
              </a:lnSpc>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this is a new device, it may ask you what language you want to use. </a:t>
            </a: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Check if this is the case, and support learners to set their preferred language.</a:t>
            </a: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 might also ask you other questions – like what Wi-Fi you want to connect to. We’ll skip these for now, and come back to them once we’ve signed in.</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Is there anything else it’s asking for?</a:t>
            </a: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Trainer NOTE – It may include Terms and Conditions confirmation, explain that this is useful info; allow them time to read and check the box to continue</a:t>
            </a:r>
          </a:p>
          <a:p>
            <a:pPr marL="457200" indent="-228600">
              <a:lnSpc>
                <a:spcPct val="120000"/>
              </a:lnSpc>
              <a:spcAft>
                <a:spcPts val="12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You can move onto the next slide once everyone who has a device has made it to their sign in screen. </a:t>
            </a:r>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latin typeface="Arial" panose="020B0604020202020204" pitchFamily="34" charset="0"/>
                <a:cs typeface="Arial" panose="020B0604020202020204" pitchFamily="34" charset="0"/>
              </a:rPr>
              <a:t>Suggested script:</a:t>
            </a:r>
          </a:p>
          <a:p>
            <a:pPr marL="342900" lvl="0" indent="-342900" rtl="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 keep your device safe, we need to ‘sign in’. By doing this, you make sure that you, and only you can access your account on the device. Some devices can be used by more than one person. For example, at home, you might share your computer with family. Having an account for each person to sign into tells the laptop it’s you. So, when it starts up and you log in, it will show only your space and items. This means you can easily return to what you were doing and find all your stuff in one place.</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Some devices – like those in a library or an internet café – have lots of people using them, so this also is a way to keep your account safe.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way you sign in might change between devices. If you have a phone, it might be a security code or number – a PIN. Or it might be a fingerprint. Laptops are more likely to ask for a username and a password</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It’s important to keep your sign in details safe and remember them. Don’t share your details with anyone. This way, you’re helping to keep your device – and what you do on it – private.</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We’re going to sign in now, using our own details</a:t>
            </a:r>
          </a:p>
          <a:p>
            <a:pPr marL="0" lvl="0" indent="0">
              <a:lnSpc>
                <a:spcPct val="120000"/>
              </a:lnSpc>
              <a:buFont typeface="Symbol" panose="05050102010706020507" pitchFamily="18" charset="2"/>
              <a:buNone/>
            </a:pP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Support learners to sign in and/or set up an account. If they haven’t set up an email account or are unable to set up details to help them log-in, then you may want to use your own device or a device to help them set this up, otherwise advise them to use someone else’s to do this when they get home or a public device, like one in a library.</a:t>
            </a:r>
          </a:p>
          <a:p>
            <a:pPr marL="0" indent="0">
              <a:buFont typeface="Arial" panose="020B0604020202020204" pitchFamily="34" charset="0"/>
              <a:buNone/>
            </a:pPr>
            <a:endParaRPr lang="en-GB"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CHROMEBOOK NOTE:</a:t>
            </a:r>
            <a:r>
              <a:rPr lang="en-GB" b="0" dirty="0">
                <a:latin typeface="Arial" panose="020B0604020202020204" pitchFamily="34" charset="0"/>
                <a:cs typeface="Arial" panose="020B0604020202020204" pitchFamily="34" charset="0"/>
              </a:rPr>
              <a:t> If learners are unable to set up an account (e.g. if they don’t have a mobile phone with them for the verification step), show the ‘browse as guest’ option and explain that this doesn’t require an account to be set up, and they can still search and use the device today.</a:t>
            </a: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Suggested script and Trainer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used some controls already – like the power button to switch your device on, and your keyboard to sign in.</a:t>
            </a:r>
          </a:p>
          <a:p>
            <a:pPr marL="342900" lvl="0" indent="-342900">
              <a:lnSpc>
                <a:spcPct val="120000"/>
              </a:lnSpc>
              <a:buFont typeface="Symbol" panose="05050102010706020507" pitchFamily="18" charset="2"/>
              <a:buChar cha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see what else you can do to use your device.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If you have learners with touchscreen devices:</a:t>
            </a: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have a touchscreen, you’ll be using this a lot. You can tap on it to use and move around your device. So, for example, you can use it to get into different apps. Then to get back to the main screen, you can use your Home button – that’s the big button at the bottom of your phone or tablet screen. You may have used this button to power up your device. We often use it to wake our devices up if we haven’t used them for a while.</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also use movements called gestures on your touchscreen. This is when you move your finger up, down or across the screen. Each of these do different things. The best way to find out is by trying, if you have a touchscreen. Let’s try these now</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Give time and support for learners to explore touchscreen options. Show how to use the touchscreen to find and access apps, and use the Home button to return to the Home screen. Learners can use this time to practise touching / tapping and swiping gestures. Use the words ‘tap’ and ‘swipe’ and help your learners use these and understand their meanings for these devices</a:t>
            </a:r>
          </a:p>
          <a:p>
            <a:pPr marL="0" lvl="0" indent="0">
              <a:lnSpc>
                <a:spcPct val="120000"/>
              </a:lnSpc>
              <a:spcAft>
                <a:spcPts val="1200"/>
              </a:spcAft>
              <a:buFont typeface="Symbol" panose="05050102010706020507" pitchFamily="18" charset="2"/>
              <a:buNone/>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20000"/>
              </a:lnSpc>
              <a:spcAft>
                <a:spcPts val="1200"/>
              </a:spcAft>
              <a:buFont typeface="Symbol" panose="05050102010706020507" pitchFamily="18" charset="2"/>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If you have learners with other devices:</a:t>
            </a: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have a mouse or a touchpad, you can use this to find your way around the screen and go into different apps too. (‘Applications’ or ‘apps’ for short)– let you do things like check the weather, watch videos, call your friends and lots more.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These apps usually look like small symbols on your screen that give you an idea of what the app does. Like a speech bubble representing where you send and receive messages.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 find your way around, just move your mouse – you’ll see an arrow shape on your screen. This is called the cursor. It moves around as you move the mouse. If you’ve got a touchpad, use your finger and slide it over the touchpad to move this around.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you find an app, you want to go into, move the cursor over it. quickly. On a mouse, you’ll need to use the left button and click it twice, quickly. This is called a double click. On a touchpad, do the same, but double tap. On a phone or a tablet, you usually just have to touch once with your finger on the app. Try this out now.</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20000"/>
              </a:lnSpc>
              <a:spcBef>
                <a:spcPts val="600"/>
              </a:spcBef>
              <a:buFont typeface="Arial" panose="020B0604020202020204" pitchFamily="34" charset="0"/>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Give time and support for learners to explore their mouse/touchpad. Show them how to use these to navigate around the screen and access applications. Learners should practise moving, clicking/pressing. Use the words ‘mouse’, ‘cursor’, ‘click’, ‘double-click’ and ‘scroll’ (as applicable); help your learners use these and understand their meanings for these devices</a:t>
            </a:r>
          </a:p>
          <a:p>
            <a:pPr marL="342900" lvl="0" indent="-342900">
              <a:lnSpc>
                <a:spcPct val="120000"/>
              </a:lnSpc>
              <a:buFont typeface="Symbol" panose="05050102010706020507" pitchFamily="18" charset="2"/>
              <a:buChar cha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CHROMEBOOK NOTE</a:t>
            </a:r>
            <a:r>
              <a:rPr lang="en-GB" b="0" dirty="0">
                <a:latin typeface="Arial" panose="020B0604020202020204" pitchFamily="34" charset="0"/>
                <a:cs typeface="Arial" panose="020B0604020202020204" pitchFamily="34" charset="0"/>
              </a:rPr>
              <a:t>: Talk about moving the mouse pointer by single-finder movements, ‘clicking’ using the lower half of the touchpad and scrolling using two fingers ‘top to bottom’ plus ‘side to side’ for horizontal scrolling. </a:t>
            </a: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Suggested script and Trainer notes: </a:t>
            </a:r>
          </a:p>
          <a:p>
            <a:pPr marL="0" lvl="0" indent="0">
              <a:lnSpc>
                <a:spcPct val="120000"/>
              </a:lnSpc>
              <a:buFont typeface="Symbol" panose="05050102010706020507" pitchFamily="18" charset="2"/>
              <a:buNone/>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used the keyboard already, to sign in.</a:t>
            </a: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This is there when you need to type something in – for instance, if you want to find something on the web, or write an email. If your device only has a touchscreen, the keyboard will appear on the screen when you go into an app that you need to type in.</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a:lnSpc>
                <a:spcPct val="120000"/>
              </a:lnSpc>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Has your device got a camera? You can find out by looking for a little camera symbol on your home screen or in your apps. Try and find this now and go into it. If you can’t find this, feel free to ask and we can show you how to search on your device for an app.</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give time and support for learners to find and explore the camera function – encourage them to take a photo</a:t>
            </a:r>
          </a:p>
          <a:p>
            <a:pPr marL="342900" lvl="0" indent="-342900">
              <a:lnSpc>
                <a:spcPct val="120000"/>
              </a:lnSpc>
              <a:buFont typeface="Symbol" panose="05050102010706020507" pitchFamily="18" charset="2"/>
              <a:buChar cha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b="1" dirty="0">
                <a:solidFill>
                  <a:srgbClr val="313233"/>
                </a:solidFill>
                <a:effectLst/>
                <a:latin typeface="Arial" panose="020B0604020202020204" pitchFamily="34" charset="0"/>
                <a:ea typeface="Arial" panose="020B0604020202020204" pitchFamily="34" charset="0"/>
                <a:cs typeface="Arial" panose="020B0604020202020204" pitchFamily="34" charset="0"/>
              </a:rPr>
              <a:t>CHROMEBOOK NOTE: </a:t>
            </a: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Show learners where the actual camera is, and how to use the app to take photos (Launcher/Search key </a:t>
            </a: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Camera app)</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a:lnSpc>
                <a:spcPct val="120000"/>
              </a:lnSpc>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endParaRPr lang="en-GB" b="0" dirty="0"/>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334878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Suggested script and Trainer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a:lnSpc>
                <a:spcPct val="120000"/>
              </a:lnSpc>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are many ways you can use your device that require sound. If you’re calling someone or watching a video, you may want to turn the volume up or down. On a phone or tablet, you can find the volume control buttons on the side edge (or the top, for tablets). On other devices, look for the sound icon – it’s usually a speaker with soundwaves coming out of it. There’s usually one with less sound waves, one with more sound waves and one with a cross next to it. The one with less lowers the volume, the one with more, raises it and the one with a cross can be used to make sure not noise comes from your device. This is often known as ‘mute’</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Give time and support for learners to explore the volume controls</a:t>
            </a:r>
          </a:p>
          <a:p>
            <a:pPr marL="0" lvl="0" indent="0">
              <a:lnSpc>
                <a:spcPct val="120000"/>
              </a:lnSpc>
              <a:spcAft>
                <a:spcPts val="1200"/>
              </a:spcAft>
              <a:buFont typeface="Symbol" panose="05050102010706020507" pitchFamily="18" charset="2"/>
              <a:buNone/>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Take time to look at the learner’s device – ask them if there are there any other buttons or symbols, they’d like to ask about on the device e.g. the back button or right clicking.  State that some of these will be covered later, otherwise take time to support and explain </a:t>
            </a:r>
          </a:p>
          <a:p>
            <a:pPr>
              <a:lnSpc>
                <a:spcPct val="107000"/>
              </a:lnSpc>
              <a:spcAft>
                <a:spcPts val="800"/>
              </a:spcAft>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Arial" panose="020B0604020202020204" pitchFamily="34" charset="0"/>
                <a:ea typeface="Arial" panose="020B0604020202020204" pitchFamily="34" charset="0"/>
                <a:cs typeface="Arial" panose="020B0604020202020204" pitchFamily="34" charset="0"/>
              </a:rPr>
              <a:t>CHROMEBOOK NOTES</a:t>
            </a: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point out the volume control keys on the top row of their keyboard</a:t>
            </a:r>
          </a:p>
          <a:p>
            <a:endParaRPr lang="en-GB" b="0" dirty="0"/>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38777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EA9CE-8C1A-7C4A-919A-FA796AD32173}"/>
              </a:ext>
            </a:extLst>
          </p:cNvPr>
          <p:cNvSpPr>
            <a:spLocks noGrp="1"/>
          </p:cNvSpPr>
          <p:nvPr>
            <p:ph type="body" sz="quarter" idx="13" hasCustomPrompt="1"/>
          </p:nvPr>
        </p:nvSpPr>
        <p:spPr>
          <a:xfrm>
            <a:off x="5455726" y="2975083"/>
            <a:ext cx="5154612" cy="1971862"/>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a:latin typeface="BoS Pill Gothic" panose="02000503030000020004" pitchFamily="50" charset="0"/>
              </a:rPr>
              <a:t>Title of module</a:t>
            </a:r>
            <a:endParaRPr lang="en-GB"/>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a:solidFill>
                  <a:srgbClr val="05286A"/>
                </a:solidFill>
                <a:latin typeface="BoS Pill Gothic" panose="02000503030000020004" pitchFamily="50" charset="0"/>
              </a:rPr>
              <a:t>What’s next?</a:t>
            </a:r>
          </a:p>
        </p:txBody>
      </p:sp>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3911911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2381773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241547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3074311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65584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81109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B0EF183-4842-53DB-4578-39AFE35FB070}"/>
              </a:ext>
            </a:extLst>
          </p:cNvPr>
          <p:cNvSpPr>
            <a:spLocks noGrp="1"/>
          </p:cNvSpPr>
          <p:nvPr>
            <p:ph type="body" sz="quarter" idx="13" hasCustomPrompt="1"/>
          </p:nvPr>
        </p:nvSpPr>
        <p:spPr>
          <a:xfrm>
            <a:off x="5455726" y="3468048"/>
            <a:ext cx="5154612" cy="985931"/>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a:latin typeface="BoS Pill Gothic" panose="02000503030000020004" pitchFamily="50" charset="0"/>
              </a:rPr>
              <a:t>Title of module</a:t>
            </a:r>
            <a:endParaRPr lang="en-GB"/>
          </a:p>
        </p:txBody>
      </p:sp>
      <p:sp>
        <p:nvSpPr>
          <p:cNvPr id="5" name="Picture Placeholder 10">
            <a:extLst>
              <a:ext uri="{FF2B5EF4-FFF2-40B4-BE49-F238E27FC236}">
                <a16:creationId xmlns:a16="http://schemas.microsoft.com/office/drawing/2014/main" id="{8921B718-95A1-82E2-A04E-7005B4D45C02}"/>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5455726" y="3429000"/>
            <a:ext cx="5154612" cy="1015663"/>
          </a:xfrm>
          <a:prstGeom prst="rect">
            <a:avLst/>
          </a:prstGeom>
          <a:noFill/>
        </p:spPr>
        <p:txBody>
          <a:bodyPr wrap="square" rtlCol="0">
            <a:spAutoFit/>
          </a:bodyPr>
          <a:lstStyle/>
          <a:p>
            <a:pPr algn="r"/>
            <a:r>
              <a:rPr lang="en-GB" sz="6000">
                <a:solidFill>
                  <a:srgbClr val="05286A"/>
                </a:solidFill>
                <a:latin typeface="BoS Pill Gothic" panose="02000503030000020004" pitchFamily="50" charset="0"/>
              </a:rPr>
              <a:t>Welcome</a:t>
            </a:r>
          </a:p>
        </p:txBody>
      </p:sp>
      <p:sp>
        <p:nvSpPr>
          <p:cNvPr id="6" name="Picture Placeholder 10">
            <a:extLst>
              <a:ext uri="{FF2B5EF4-FFF2-40B4-BE49-F238E27FC236}">
                <a16:creationId xmlns:a16="http://schemas.microsoft.com/office/drawing/2014/main" id="{CD2BFCE1-4D03-94BA-225C-0807139BA0D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057" y="2000841"/>
            <a:ext cx="5689281" cy="3920345"/>
          </a:xfrm>
          <a:prstGeom prst="rect">
            <a:avLst/>
          </a:prstGeom>
        </p:spPr>
        <p:txBody>
          <a:bodyPr anchor="ctr"/>
          <a:lstStyle>
            <a:lvl1pPr marL="457200" indent="-457200">
              <a:buClr>
                <a:srgbClr val="05286A"/>
              </a:buClr>
              <a:buFont typeface="Arial" panose="020B0604020202020204" pitchFamily="34" charset="0"/>
              <a:buChar char="•"/>
              <a:defRPr sz="3200">
                <a:solidFill>
                  <a:srgbClr val="05286A"/>
                </a:solidFill>
                <a:latin typeface="Avenir Next LT Pro Demi" panose="020B0704020202020204" pitchFamily="34" charset="0"/>
              </a:defRPr>
            </a:lvl1pPr>
            <a:lvl2pPr marL="685800" indent="-228600">
              <a:buClr>
                <a:srgbClr val="05286A"/>
              </a:buClr>
              <a:buFont typeface="Wingdings" panose="05000000000000000000" pitchFamily="2" charset="2"/>
              <a:buChar char="ü"/>
              <a:defRPr>
                <a:solidFill>
                  <a:srgbClr val="05286A"/>
                </a:solidFill>
                <a:latin typeface="Avenir Next LT Pro" panose="020B0504020202020204" pitchFamily="34" charset="0"/>
              </a:defRPr>
            </a:lvl2pPr>
          </a:lstStyle>
          <a:p>
            <a:pPr lvl="0"/>
            <a:r>
              <a:rPr lang="en-GB"/>
              <a:t>Add bullets</a:t>
            </a:r>
          </a:p>
          <a:p>
            <a:pPr lvl="1"/>
            <a:r>
              <a:rPr lang="en-GB"/>
              <a:t>Additional points</a:t>
            </a:r>
          </a:p>
          <a:p>
            <a:pPr lvl="1"/>
            <a:endParaRPr lang="en-GB"/>
          </a:p>
        </p:txBody>
      </p:sp>
      <p:sp>
        <p:nvSpPr>
          <p:cNvPr id="3" name="Title 2">
            <a:extLst>
              <a:ext uri="{FF2B5EF4-FFF2-40B4-BE49-F238E27FC236}">
                <a16:creationId xmlns:a16="http://schemas.microsoft.com/office/drawing/2014/main" id="{C9C33912-8247-75FD-2BEF-133658C8DB29}"/>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a:t>Title of slide</a:t>
            </a:r>
            <a:endParaRPr lang="en-GB"/>
          </a:p>
        </p:txBody>
      </p:sp>
      <p:sp>
        <p:nvSpPr>
          <p:cNvPr id="6" name="Picture Placeholder 10">
            <a:extLst>
              <a:ext uri="{FF2B5EF4-FFF2-40B4-BE49-F238E27FC236}">
                <a16:creationId xmlns:a16="http://schemas.microsoft.com/office/drawing/2014/main" id="{5E481372-263B-FF93-C40C-BB766663B003}"/>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a:t>Placeholder for picture</a:t>
            </a:r>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3141"/>
            <a:ext cx="5550658" cy="3920345"/>
          </a:xfrm>
          <a:prstGeom prst="rect">
            <a:avLst/>
          </a:prstGeom>
        </p:spPr>
        <p:txBody>
          <a:bodyPr anchor="ctr"/>
          <a:lstStyle>
            <a:lvl1pPr marL="514350" indent="-514350">
              <a:buClr>
                <a:srgbClr val="024731"/>
              </a:buClr>
              <a:buFont typeface="+mj-lt"/>
              <a:buAutoNum type="arabicPeriod"/>
              <a:defRPr lang="en-GB" sz="3200" kern="1200" dirty="0">
                <a:solidFill>
                  <a:srgbClr val="05286A"/>
                </a:solidFill>
                <a:latin typeface="Avenir Next LT Pro Demi" panose="020B0704020202020204" pitchFamily="34" charset="0"/>
                <a:ea typeface="+mn-ea"/>
                <a:cs typeface="+mn-cs"/>
              </a:defRPr>
            </a:lvl1pPr>
            <a:lvl2pPr marL="800100" indent="-342900">
              <a:buClr>
                <a:srgbClr val="024731"/>
              </a:buClr>
              <a:buFont typeface="+mj-lt"/>
              <a:buAutoNum type="alphaUcPeriod"/>
              <a:defRPr lang="en-GB" sz="2400" kern="1200" dirty="0">
                <a:solidFill>
                  <a:srgbClr val="05286A"/>
                </a:solidFill>
                <a:latin typeface="Avenir Next LT Pro" panose="020B0504020202020204" pitchFamily="34" charset="0"/>
                <a:ea typeface="+mn-ea"/>
                <a:cs typeface="+mn-cs"/>
              </a:defRPr>
            </a:lvl2pPr>
          </a:lstStyle>
          <a:p>
            <a:pPr marL="514350" lvl="0" indent="-514350" algn="l" defTabSz="914400" rtl="0" eaLnBrk="1" latinLnBrk="0" hangingPunct="1">
              <a:lnSpc>
                <a:spcPct val="90000"/>
              </a:lnSpc>
              <a:spcBef>
                <a:spcPts val="1000"/>
              </a:spcBef>
              <a:buClr>
                <a:srgbClr val="05286A"/>
              </a:buClr>
            </a:pPr>
            <a:r>
              <a:rPr lang="en-GB"/>
              <a:t>Add bullets</a:t>
            </a:r>
          </a:p>
          <a:p>
            <a:pPr marL="800100" lvl="1" indent="-342900" algn="l" defTabSz="914400" rtl="0" eaLnBrk="1" latinLnBrk="0" hangingPunct="1">
              <a:lnSpc>
                <a:spcPct val="90000"/>
              </a:lnSpc>
              <a:spcBef>
                <a:spcPts val="500"/>
              </a:spcBef>
              <a:buClr>
                <a:srgbClr val="05286A"/>
              </a:buClr>
            </a:pPr>
            <a:r>
              <a:rPr lang="en-GB"/>
              <a:t>Additional points</a:t>
            </a:r>
          </a:p>
          <a:p>
            <a:pPr lvl="1"/>
            <a:endParaRPr lang="en-GB"/>
          </a:p>
        </p:txBody>
      </p:sp>
      <p:sp>
        <p:nvSpPr>
          <p:cNvPr id="3" name="Title 2">
            <a:extLst>
              <a:ext uri="{FF2B5EF4-FFF2-40B4-BE49-F238E27FC236}">
                <a16:creationId xmlns:a16="http://schemas.microsoft.com/office/drawing/2014/main" id="{9F9DCCBC-9E03-DCA6-49D6-F0740FAE8CE7}"/>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a:t>Title of slide</a:t>
            </a:r>
            <a:endParaRPr lang="en-GB"/>
          </a:p>
        </p:txBody>
      </p:sp>
      <p:sp>
        <p:nvSpPr>
          <p:cNvPr id="6" name="Picture Placeholder 10">
            <a:extLst>
              <a:ext uri="{FF2B5EF4-FFF2-40B4-BE49-F238E27FC236}">
                <a16:creationId xmlns:a16="http://schemas.microsoft.com/office/drawing/2014/main" id="{335F86FD-DC3F-9738-E831-53B8BEB1DC5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a:t>Placeholder for picture</a:t>
            </a:r>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5550658" cy="3920345"/>
          </a:xfrm>
          <a:prstGeom prst="rect">
            <a:avLst/>
          </a:prstGeom>
        </p:spPr>
        <p:txBody>
          <a:bodyPr anchor="ctr"/>
          <a:lstStyle>
            <a:lvl1pPr marL="0" indent="0" algn="r">
              <a:buClr>
                <a:srgbClr val="024731"/>
              </a:buClr>
              <a:buFont typeface="+mj-lt"/>
              <a:buNone/>
              <a:defRPr sz="3200">
                <a:solidFill>
                  <a:srgbClr val="05286A"/>
                </a:solidFill>
                <a:latin typeface="Avenir Next LT Pro Demi" panose="020B0704020202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
        <p:nvSpPr>
          <p:cNvPr id="4" name="Title 2">
            <a:extLst>
              <a:ext uri="{FF2B5EF4-FFF2-40B4-BE49-F238E27FC236}">
                <a16:creationId xmlns:a16="http://schemas.microsoft.com/office/drawing/2014/main" id="{03E9124B-3853-3C6C-C795-7CC5A96118F6}"/>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a:t>Title of slide</a:t>
            </a:r>
            <a:endParaRPr lang="en-GB"/>
          </a:p>
        </p:txBody>
      </p:sp>
      <p:sp>
        <p:nvSpPr>
          <p:cNvPr id="6" name="Picture Placeholder 10">
            <a:extLst>
              <a:ext uri="{FF2B5EF4-FFF2-40B4-BE49-F238E27FC236}">
                <a16:creationId xmlns:a16="http://schemas.microsoft.com/office/drawing/2014/main" id="{D352DFC4-A36D-499D-6945-C21778F3DE9D}"/>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a:t>Placeholder for picture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1269408" y="2000837"/>
            <a:ext cx="6390560" cy="3920345"/>
          </a:xfrm>
          <a:prstGeom prst="rect">
            <a:avLst/>
          </a:prstGeom>
        </p:spPr>
        <p:txBody>
          <a:bodyPr anchor="ctr"/>
          <a:lstStyle>
            <a:lvl1pPr>
              <a:defRPr lang="en-GB" sz="3200" dirty="0">
                <a:solidFill>
                  <a:srgbClr val="05286A"/>
                </a:solidFill>
                <a:latin typeface="Avenir Next LT Pro Demi" panose="020B0704020202020204" pitchFamily="34" charset="0"/>
              </a:defRPr>
            </a:lvl1pPr>
          </a:lstStyle>
          <a:p>
            <a:pPr marL="0" lvl="0" indent="0">
              <a:buClr>
                <a:srgbClr val="024731"/>
              </a:buClr>
              <a:buFont typeface="+mj-lt"/>
              <a:buNone/>
            </a:pPr>
            <a:r>
              <a:rPr lang="en-GB"/>
              <a:t>Insert text here</a:t>
            </a:r>
          </a:p>
        </p:txBody>
      </p:sp>
      <p:sp>
        <p:nvSpPr>
          <p:cNvPr id="3" name="Title 2">
            <a:extLst>
              <a:ext uri="{FF2B5EF4-FFF2-40B4-BE49-F238E27FC236}">
                <a16:creationId xmlns:a16="http://schemas.microsoft.com/office/drawing/2014/main" id="{81557122-1938-79A0-5942-0FAE03C9E3A3}"/>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a:t>Title of slide</a:t>
            </a:r>
            <a:endParaRPr lang="en-GB"/>
          </a:p>
        </p:txBody>
      </p:sp>
      <p:sp>
        <p:nvSpPr>
          <p:cNvPr id="4" name="Picture Placeholder 10">
            <a:extLst>
              <a:ext uri="{FF2B5EF4-FFF2-40B4-BE49-F238E27FC236}">
                <a16:creationId xmlns:a16="http://schemas.microsoft.com/office/drawing/2014/main" id="{7FCFFC05-27FA-C408-B168-64B5805E5DE3}"/>
              </a:ext>
            </a:extLst>
          </p:cNvPr>
          <p:cNvSpPr>
            <a:spLocks noGrp="1"/>
          </p:cNvSpPr>
          <p:nvPr>
            <p:ph type="pic" sz="quarter" idx="14" hasCustomPrompt="1"/>
          </p:nvPr>
        </p:nvSpPr>
        <p:spPr>
          <a:xfrm>
            <a:off x="8402592" y="2701010"/>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a:t>Placeholder for picture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F0D34D-BC0B-28BA-5613-04E4EBE3708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a:t>Title of slide</a:t>
            </a:r>
            <a:endParaRPr lang="en-GB"/>
          </a:p>
        </p:txBody>
      </p:sp>
      <p:sp>
        <p:nvSpPr>
          <p:cNvPr id="4" name="Picture Placeholder 10">
            <a:extLst>
              <a:ext uri="{FF2B5EF4-FFF2-40B4-BE49-F238E27FC236}">
                <a16:creationId xmlns:a16="http://schemas.microsoft.com/office/drawing/2014/main" id="{F707C2A5-0858-A562-D5AD-3C75358DA75C}"/>
              </a:ext>
            </a:extLst>
          </p:cNvPr>
          <p:cNvSpPr>
            <a:spLocks noGrp="1"/>
          </p:cNvSpPr>
          <p:nvPr>
            <p:ph type="pic" sz="quarter" idx="14" hasCustomPrompt="1"/>
          </p:nvPr>
        </p:nvSpPr>
        <p:spPr>
          <a:xfrm>
            <a:off x="4316625" y="2182029"/>
            <a:ext cx="3558749" cy="3558749"/>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a:t>Placeholder for picture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628262-DB2D-6B06-28FE-0FE301476AA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a:t>Title of slide</a:t>
            </a:r>
            <a:endParaRPr lang="en-GB"/>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824" y="2000841"/>
            <a:ext cx="5688514" cy="3920345"/>
          </a:xfrm>
          <a:prstGeom prst="rect">
            <a:avLst/>
          </a:prstGeom>
        </p:spPr>
        <p:txBody>
          <a:bodyPr anchor="ctr"/>
          <a:lstStyle>
            <a:lvl1pPr marL="457200" indent="-457200">
              <a:buClr>
                <a:srgbClr val="05286A"/>
              </a:buClr>
              <a:buFont typeface="Wingdings" panose="05000000000000000000" pitchFamily="2" charset="2"/>
              <a:buChar char="ü"/>
              <a:defRPr sz="3200">
                <a:solidFill>
                  <a:srgbClr val="05286A"/>
                </a:solidFill>
                <a:latin typeface="Avenir Next LT Pro Demi" panose="020B0704020202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
        <p:nvSpPr>
          <p:cNvPr id="4" name="Picture Placeholder 10">
            <a:extLst>
              <a:ext uri="{FF2B5EF4-FFF2-40B4-BE49-F238E27FC236}">
                <a16:creationId xmlns:a16="http://schemas.microsoft.com/office/drawing/2014/main" id="{D155C35D-8D62-2797-C86D-9F0BA2B4BA28}"/>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a:t>Placeholder for picture</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09AE8F-A76F-A95D-DE40-4D25C90780AA}"/>
              </a:ext>
            </a:extLst>
          </p:cNvPr>
          <p:cNvSpPr/>
          <p:nvPr userDrawn="1"/>
        </p:nvSpPr>
        <p:spPr>
          <a:xfrm>
            <a:off x="9094572" y="498762"/>
            <a:ext cx="3097427" cy="807828"/>
          </a:xfrm>
          <a:prstGeom prst="rect">
            <a:avLst/>
          </a:prstGeom>
          <a:solidFill>
            <a:srgbClr val="0528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white text on a black background&#10;&#10;Description automatically generated">
            <a:extLst>
              <a:ext uri="{FF2B5EF4-FFF2-40B4-BE49-F238E27FC236}">
                <a16:creationId xmlns:a16="http://schemas.microsoft.com/office/drawing/2014/main" id="{F284C540-9327-4D7B-21EC-F09814E4208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249752" y="692928"/>
            <a:ext cx="2787065" cy="419496"/>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microsoft.com/office/2018/10/relationships/comments" Target="../comments/modernComment_121_D7B8BF5B.xml"/><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96AB69-225A-E786-55D2-1F5B3B990055}"/>
              </a:ext>
            </a:extLst>
          </p:cNvPr>
          <p:cNvSpPr>
            <a:spLocks noGrp="1"/>
          </p:cNvSpPr>
          <p:nvPr>
            <p:ph type="body" sz="quarter" idx="13"/>
          </p:nvPr>
        </p:nvSpPr>
        <p:spPr/>
        <p:txBody>
          <a:bodyPr lIns="91440" tIns="45720" rIns="91440" bIns="45720" anchor="ctr"/>
          <a:lstStyle/>
          <a:p>
            <a:r>
              <a:rPr lang="en-GB"/>
              <a:t>Getting</a:t>
            </a:r>
            <a:r>
              <a:rPr lang="en-GB">
                <a:latin typeface="BoS Pill Gothic"/>
              </a:rPr>
              <a:t> started on your device</a:t>
            </a:r>
          </a:p>
        </p:txBody>
      </p:sp>
      <p:pic>
        <p:nvPicPr>
          <p:cNvPr id="5" name="Picture Placeholder 7">
            <a:extLst>
              <a:ext uri="{FF2B5EF4-FFF2-40B4-BE49-F238E27FC236}">
                <a16:creationId xmlns:a16="http://schemas.microsoft.com/office/drawing/2014/main" id="{2399D834-5811-AA46-E996-F44706C792D6}"/>
              </a:ext>
            </a:extLst>
          </p:cNvPr>
          <p:cNvPicPr>
            <a:picLocks noChangeAspect="1"/>
          </p:cNvPicPr>
          <p:nvPr/>
        </p:nvPicPr>
        <p:blipFill>
          <a:blip r:embed="rId3">
            <a:extLst>
              <a:ext uri="{28A0092B-C50C-407E-A947-70E740481C1C}">
                <a14:useLocalDpi xmlns:a14="http://schemas.microsoft.com/office/drawing/2010/main" val="0"/>
              </a:ext>
            </a:extLst>
          </a:blip>
          <a:srcRect l="237" r="237"/>
          <a:stretch/>
        </p:blipFill>
        <p:spPr>
          <a:xfrm>
            <a:off x="1132113" y="1560408"/>
            <a:ext cx="4484917" cy="4497960"/>
          </a:xfrm>
          <a:prstGeom prst="rect">
            <a:avLst/>
          </a:prstGeom>
        </p:spPr>
      </p:pic>
    </p:spTree>
    <p:extLst>
      <p:ext uri="{BB962C8B-B14F-4D97-AF65-F5344CB8AC3E}">
        <p14:creationId xmlns:p14="http://schemas.microsoft.com/office/powerpoint/2010/main" val="3560207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46BD7F-CD4F-C208-737C-5F51EE3BC397}"/>
              </a:ext>
            </a:extLst>
          </p:cNvPr>
          <p:cNvSpPr>
            <a:spLocks noGrp="1"/>
          </p:cNvSpPr>
          <p:nvPr>
            <p:ph type="title"/>
          </p:nvPr>
        </p:nvSpPr>
        <p:spPr/>
        <p:txBody>
          <a:bodyPr/>
          <a:lstStyle/>
          <a:p>
            <a:r>
              <a:rPr lang="en-US" dirty="0"/>
              <a:t>The home screen</a:t>
            </a:r>
          </a:p>
        </p:txBody>
      </p:sp>
      <p:pic>
        <p:nvPicPr>
          <p:cNvPr id="7" name="Picture Placeholder 6">
            <a:extLst>
              <a:ext uri="{FF2B5EF4-FFF2-40B4-BE49-F238E27FC236}">
                <a16:creationId xmlns:a16="http://schemas.microsoft.com/office/drawing/2014/main" id="{D32DCBF6-DD5F-8029-FC03-7FF2F82F76C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2" b="22"/>
          <a:stretch>
            <a:fillRect/>
          </a:stretch>
        </p:blipFill>
        <p:spPr/>
      </p:pic>
    </p:spTree>
    <p:extLst>
      <p:ext uri="{BB962C8B-B14F-4D97-AF65-F5344CB8AC3E}">
        <p14:creationId xmlns:p14="http://schemas.microsoft.com/office/powerpoint/2010/main" val="143933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2"/>
          </p:nvPr>
        </p:nvSpPr>
        <p:spPr/>
        <p:txBody>
          <a:bodyPr/>
          <a:lstStyle/>
          <a:p>
            <a:r>
              <a:rPr lang="en-GB" b="1" dirty="0">
                <a:solidFill>
                  <a:srgbClr val="00084D"/>
                </a:solidFill>
                <a:latin typeface="Avenir Next LT Pro Demi" panose="020B0504020202020204" pitchFamily="34" charset="77"/>
              </a:rPr>
              <a:t>Find the settings</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How they can help</a:t>
            </a:r>
          </a:p>
        </p:txBody>
      </p:sp>
      <p:sp>
        <p:nvSpPr>
          <p:cNvPr id="2" name="Title 1">
            <a:extLst>
              <a:ext uri="{FF2B5EF4-FFF2-40B4-BE49-F238E27FC236}">
                <a16:creationId xmlns:a16="http://schemas.microsoft.com/office/drawing/2014/main" id="{1F3C3C37-4DD0-6748-0CE2-FE38600BBF00}"/>
              </a:ext>
            </a:extLst>
          </p:cNvPr>
          <p:cNvSpPr>
            <a:spLocks noGrp="1"/>
          </p:cNvSpPr>
          <p:nvPr>
            <p:ph type="title"/>
          </p:nvPr>
        </p:nvSpPr>
        <p:spPr/>
        <p:txBody>
          <a:bodyPr/>
          <a:lstStyle/>
          <a:p>
            <a:r>
              <a:rPr lang="en-US" dirty="0"/>
              <a:t>Make it work for you</a:t>
            </a:r>
          </a:p>
        </p:txBody>
      </p:sp>
      <p:pic>
        <p:nvPicPr>
          <p:cNvPr id="9" name="Picture Placeholder 8" descr="A blue and black gear&#10;&#10;Description automatically generated">
            <a:extLst>
              <a:ext uri="{FF2B5EF4-FFF2-40B4-BE49-F238E27FC236}">
                <a16:creationId xmlns:a16="http://schemas.microsoft.com/office/drawing/2014/main" id="{484FA5D4-1D7B-FD05-B70C-7C0071A8773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 r="31"/>
          <a:stretch>
            <a:fillRect/>
          </a:stretch>
        </p:blipFill>
        <p:spPr/>
      </p:pic>
    </p:spTree>
    <p:extLst>
      <p:ext uri="{BB962C8B-B14F-4D97-AF65-F5344CB8AC3E}">
        <p14:creationId xmlns:p14="http://schemas.microsoft.com/office/powerpoint/2010/main" val="74499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a:solidFill>
                  <a:srgbClr val="00084D"/>
                </a:solidFill>
                <a:latin typeface="BoS Pill Gothic" panose="02000503030000020004" pitchFamily="2" charset="77"/>
              </a:rPr>
              <a:t>Keep it safe</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p:txBody>
          <a:bodyPr/>
          <a:lstStyle/>
          <a:p>
            <a:pPr>
              <a:lnSpc>
                <a:spcPct val="150000"/>
              </a:lnSpc>
              <a:spcBef>
                <a:spcPts val="1200"/>
              </a:spcBef>
            </a:pPr>
            <a:r>
              <a:rPr lang="en-GB">
                <a:solidFill>
                  <a:srgbClr val="00084D"/>
                </a:solidFill>
                <a:latin typeface="Avenir Next LT Pro Demi" panose="020B0504020202020204" pitchFamily="34" charset="77"/>
              </a:rPr>
              <a:t>Locking your device</a:t>
            </a:r>
          </a:p>
          <a:p>
            <a:pPr>
              <a:lnSpc>
                <a:spcPct val="150000"/>
              </a:lnSpc>
              <a:spcBef>
                <a:spcPts val="1200"/>
              </a:spcBef>
            </a:pPr>
            <a:r>
              <a:rPr lang="en-GB">
                <a:solidFill>
                  <a:srgbClr val="00084D"/>
                </a:solidFill>
                <a:latin typeface="Avenir Next LT Pro Demi" panose="020B0504020202020204" pitchFamily="34" charset="77"/>
              </a:rPr>
              <a:t>Keeping it up-to-date</a:t>
            </a:r>
          </a:p>
          <a:p>
            <a:pPr>
              <a:lnSpc>
                <a:spcPct val="150000"/>
              </a:lnSpc>
              <a:spcBef>
                <a:spcPts val="1200"/>
              </a:spcBef>
            </a:pPr>
            <a:r>
              <a:rPr lang="en-GB">
                <a:solidFill>
                  <a:srgbClr val="00084D"/>
                </a:solidFill>
                <a:latin typeface="Avenir Next LT Pro Demi" panose="020B0504020202020204" pitchFamily="34" charset="77"/>
              </a:rPr>
              <a:t>Other ways to keep it safe</a:t>
            </a:r>
          </a:p>
          <a:p>
            <a:pPr>
              <a:lnSpc>
                <a:spcPct val="150000"/>
              </a:lnSpc>
              <a:spcBef>
                <a:spcPts val="1200"/>
              </a:spcBef>
            </a:pPr>
            <a:endParaRPr lang="en-GB">
              <a:solidFill>
                <a:srgbClr val="00084D"/>
              </a:solidFill>
              <a:latin typeface="Avenir Next LT Pro Demi" panose="020B0504020202020204" pitchFamily="34" charset="77"/>
            </a:endParaRPr>
          </a:p>
        </p:txBody>
      </p:sp>
      <p:pic>
        <p:nvPicPr>
          <p:cNvPr id="8" name="Picture Placeholder 7">
            <a:extLst>
              <a:ext uri="{FF2B5EF4-FFF2-40B4-BE49-F238E27FC236}">
                <a16:creationId xmlns:a16="http://schemas.microsoft.com/office/drawing/2014/main" id="{D4F6107A-550B-9909-91BF-054AC8AB79F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a:xfrm>
            <a:off x="8192193" y="2183597"/>
            <a:ext cx="3090574" cy="3099562"/>
          </a:xfrm>
        </p:spPr>
      </p:pic>
    </p:spTree>
    <p:extLst>
      <p:ext uri="{BB962C8B-B14F-4D97-AF65-F5344CB8AC3E}">
        <p14:creationId xmlns:p14="http://schemas.microsoft.com/office/powerpoint/2010/main" val="84642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39AFC-023F-E6DC-F413-893E815630D5}"/>
              </a:ext>
            </a:extLst>
          </p:cNvPr>
          <p:cNvSpPr>
            <a:spLocks noGrp="1"/>
          </p:cNvSpPr>
          <p:nvPr>
            <p:ph type="body" sz="quarter" idx="12"/>
          </p:nvPr>
        </p:nvSpPr>
        <p:spPr/>
        <p:txBody>
          <a:bodyPr/>
          <a:lstStyle/>
          <a:p>
            <a:r>
              <a:rPr lang="en-GB" b="1" dirty="0">
                <a:solidFill>
                  <a:srgbClr val="00084D"/>
                </a:solidFill>
                <a:latin typeface="Avenir Next LT Pro Demi" panose="020B0504020202020204" pitchFamily="34" charset="77"/>
              </a:rPr>
              <a:t>When to power down</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How to power down</a:t>
            </a:r>
          </a:p>
          <a:p>
            <a:endParaRPr lang="en-US" dirty="0"/>
          </a:p>
        </p:txBody>
      </p:sp>
      <p:sp>
        <p:nvSpPr>
          <p:cNvPr id="2" name="Title 1">
            <a:extLst>
              <a:ext uri="{FF2B5EF4-FFF2-40B4-BE49-F238E27FC236}">
                <a16:creationId xmlns:a16="http://schemas.microsoft.com/office/drawing/2014/main" id="{855C42C4-5ABE-7FEB-E948-8E3F823D5B3D}"/>
              </a:ext>
            </a:extLst>
          </p:cNvPr>
          <p:cNvSpPr>
            <a:spLocks noGrp="1"/>
          </p:cNvSpPr>
          <p:nvPr>
            <p:ph type="title"/>
          </p:nvPr>
        </p:nvSpPr>
        <p:spPr/>
        <p:txBody>
          <a:bodyPr/>
          <a:lstStyle/>
          <a:p>
            <a:r>
              <a:rPr lang="en-US" dirty="0"/>
              <a:t>Power down</a:t>
            </a:r>
          </a:p>
        </p:txBody>
      </p:sp>
      <p:pic>
        <p:nvPicPr>
          <p:cNvPr id="7" name="Graphic 6">
            <a:extLst>
              <a:ext uri="{FF2B5EF4-FFF2-40B4-BE49-F238E27FC236}">
                <a16:creationId xmlns:a16="http://schemas.microsoft.com/office/drawing/2014/main" id="{828A4226-8E96-EB9C-82B0-DB14BCACD0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4443" y="2152500"/>
            <a:ext cx="3685560" cy="3685560"/>
          </a:xfrm>
          <a:prstGeom prst="rect">
            <a:avLst/>
          </a:prstGeom>
        </p:spPr>
      </p:pic>
    </p:spTree>
    <p:extLst>
      <p:ext uri="{BB962C8B-B14F-4D97-AF65-F5344CB8AC3E}">
        <p14:creationId xmlns:p14="http://schemas.microsoft.com/office/powerpoint/2010/main" val="383090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204329" y="460852"/>
            <a:ext cx="8883501" cy="880759"/>
          </a:xfrm>
        </p:spPr>
        <p:txBody>
          <a:bodyPr lIns="91440" tIns="45720" rIns="91440" bIns="45720" anchor="t"/>
          <a:lstStyle/>
          <a:p>
            <a:r>
              <a:rPr lang="en-GB">
                <a:solidFill>
                  <a:srgbClr val="00084D"/>
                </a:solidFill>
                <a:latin typeface="BoS Pill Gothic" panose="02000503030000020004" pitchFamily="2" charset="77"/>
              </a:rPr>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lIns="91440" tIns="45720" rIns="91440" bIns="45720" anchor="ctr"/>
          <a:lstStyle/>
          <a:p>
            <a:r>
              <a:rPr lang="en-GB" b="1">
                <a:solidFill>
                  <a:srgbClr val="00084D"/>
                </a:solidFill>
                <a:latin typeface="Avenir Next LT Pro Demi" panose="020B0504020202020204" pitchFamily="34" charset="77"/>
              </a:rPr>
              <a:t>Turn on a device</a:t>
            </a:r>
          </a:p>
          <a:p>
            <a:r>
              <a:rPr lang="en-GB" b="1">
                <a:solidFill>
                  <a:srgbClr val="00084D"/>
                </a:solidFill>
                <a:latin typeface="Avenir Next LT Pro Demi" panose="020B0504020202020204" pitchFamily="34" charset="77"/>
              </a:rPr>
              <a:t>Use the controls</a:t>
            </a:r>
          </a:p>
          <a:p>
            <a:r>
              <a:rPr lang="en-GB" b="1">
                <a:solidFill>
                  <a:srgbClr val="00084D"/>
                </a:solidFill>
                <a:latin typeface="Avenir Next LT Pro Demi" panose="020B0504020202020204" pitchFamily="34" charset="77"/>
              </a:rPr>
              <a:t>Make it easier to use</a:t>
            </a:r>
          </a:p>
          <a:p>
            <a:r>
              <a:rPr lang="en-GB" b="1">
                <a:solidFill>
                  <a:srgbClr val="00084D"/>
                </a:solidFill>
                <a:latin typeface="Avenir Next LT Pro Demi" panose="020B0504020202020204" pitchFamily="34" charset="77"/>
              </a:rPr>
              <a:t>Use the home screen</a:t>
            </a:r>
          </a:p>
          <a:p>
            <a:r>
              <a:rPr lang="en-GB" b="1">
                <a:solidFill>
                  <a:srgbClr val="00084D"/>
                </a:solidFill>
                <a:latin typeface="Avenir Next LT Pro Demi" panose="020B0504020202020204" pitchFamily="34" charset="77"/>
              </a:rPr>
              <a:t>Keep it safe!</a:t>
            </a:r>
          </a:p>
        </p:txBody>
      </p:sp>
      <p:pic>
        <p:nvPicPr>
          <p:cNvPr id="8" name="Picture Placeholder 7">
            <a:extLst>
              <a:ext uri="{FF2B5EF4-FFF2-40B4-BE49-F238E27FC236}">
                <a16:creationId xmlns:a16="http://schemas.microsoft.com/office/drawing/2014/main" id="{864D9549-F3DA-54C1-79ED-F7BA4D6A4FE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Tree>
    <p:extLst>
      <p:ext uri="{BB962C8B-B14F-4D97-AF65-F5344CB8AC3E}">
        <p14:creationId xmlns:p14="http://schemas.microsoft.com/office/powerpoint/2010/main" val="290763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a:solidFill>
                  <a:srgbClr val="00084D"/>
                </a:solidFill>
                <a:latin typeface="BoS Pill Gothic" panose="02000503030000020004" pitchFamily="2" charset="77"/>
              </a:rPr>
              <a:t>Any questions?</a:t>
            </a:r>
          </a:p>
        </p:txBody>
      </p:sp>
      <p:pic>
        <p:nvPicPr>
          <p:cNvPr id="6" name="Picture Placeholder 5">
            <a:extLst>
              <a:ext uri="{FF2B5EF4-FFF2-40B4-BE49-F238E27FC236}">
                <a16:creationId xmlns:a16="http://schemas.microsoft.com/office/drawing/2014/main" id="{653335A4-4E1B-0D85-F33F-B16C60EC59A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Post-session survey</a:t>
            </a:r>
          </a:p>
        </p:txBody>
      </p:sp>
      <p:pic>
        <p:nvPicPr>
          <p:cNvPr id="7" name="Picture Placeholder 6" descr="A qr code on a blue background&#10;&#10;Description automatically generated">
            <a:extLst>
              <a:ext uri="{FF2B5EF4-FFF2-40B4-BE49-F238E27FC236}">
                <a16:creationId xmlns:a16="http://schemas.microsoft.com/office/drawing/2014/main" id="{E50A393E-31D1-A154-94F4-7ED65E10027F}"/>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345" t="32793" r="21972" b="11344"/>
          <a:stretch/>
        </p:blipFill>
        <p:spPr>
          <a:xfrm>
            <a:off x="7402640" y="2000842"/>
            <a:ext cx="3908977" cy="3920345"/>
          </a:xfrm>
        </p:spPr>
      </p:pic>
    </p:spTree>
    <p:extLst>
      <p:ext uri="{BB962C8B-B14F-4D97-AF65-F5344CB8AC3E}">
        <p14:creationId xmlns:p14="http://schemas.microsoft.com/office/powerpoint/2010/main" val="2661023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background with white text&#10;&#10;Description automatically generated">
            <a:extLst>
              <a:ext uri="{FF2B5EF4-FFF2-40B4-BE49-F238E27FC236}">
                <a16:creationId xmlns:a16="http://schemas.microsoft.com/office/drawing/2014/main" id="{D5354A7F-C278-8A1C-E2F8-0E84D90CD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68" y="2020917"/>
            <a:ext cx="11854064" cy="4669027"/>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37089C3F-2DE9-0338-6931-E0270ABA3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123" y="4880807"/>
            <a:ext cx="1628277" cy="1628277"/>
          </a:xfrm>
          <a:prstGeom prst="rect">
            <a:avLst/>
          </a:prstGeom>
          <a:ln w="76200">
            <a:solidFill>
              <a:srgbClr val="05286A"/>
            </a:solidFill>
          </a:ln>
        </p:spPr>
      </p:pic>
    </p:spTree>
    <p:extLst>
      <p:ext uri="{BB962C8B-B14F-4D97-AF65-F5344CB8AC3E}">
        <p14:creationId xmlns:p14="http://schemas.microsoft.com/office/powerpoint/2010/main" val="3619209051"/>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C775B72-38D9-3354-F9C5-C3C980968511}"/>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151" t="32179" r="21448" b="11238"/>
          <a:stretch/>
        </p:blipFill>
        <p:spPr>
          <a:xfrm>
            <a:off x="7402640" y="2000842"/>
            <a:ext cx="3908977" cy="3920345"/>
          </a:xfrm>
        </p:spPr>
      </p:pic>
    </p:spTree>
    <p:extLst>
      <p:ext uri="{BB962C8B-B14F-4D97-AF65-F5344CB8AC3E}">
        <p14:creationId xmlns:p14="http://schemas.microsoft.com/office/powerpoint/2010/main" val="260324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48B53D-87FF-A22D-212A-5C8463CA88CF}"/>
              </a:ext>
            </a:extLst>
          </p:cNvPr>
          <p:cNvSpPr>
            <a:spLocks noGrp="1"/>
          </p:cNvSpPr>
          <p:nvPr>
            <p:ph type="body" sz="quarter" idx="13"/>
          </p:nvPr>
        </p:nvSpPr>
        <p:spPr/>
        <p:txBody>
          <a:bodyPr/>
          <a:lstStyle/>
          <a:p>
            <a:r>
              <a:rPr lang="en-US" dirty="0"/>
              <a:t>Welcome</a:t>
            </a:r>
          </a:p>
        </p:txBody>
      </p:sp>
      <p:pic>
        <p:nvPicPr>
          <p:cNvPr id="5" name="Picture Placeholder 4" descr="A blue and black line drawing of two people&#10;&#10;Description automatically generated">
            <a:extLst>
              <a:ext uri="{FF2B5EF4-FFF2-40B4-BE49-F238E27FC236}">
                <a16:creationId xmlns:a16="http://schemas.microsoft.com/office/drawing/2014/main" id="{6D425472-2F3C-EF51-6920-C907C23BAE0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624" r="624"/>
          <a:stretch>
            <a:fillRect/>
          </a:stretch>
        </p:blipFill>
        <p:spPr/>
      </p:pic>
    </p:spTree>
    <p:extLst>
      <p:ext uri="{BB962C8B-B14F-4D97-AF65-F5344CB8AC3E}">
        <p14:creationId xmlns:p14="http://schemas.microsoft.com/office/powerpoint/2010/main" val="94177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167720" y="460852"/>
            <a:ext cx="8883501" cy="880759"/>
          </a:xfrm>
        </p:spPr>
        <p:txBody>
          <a:bodyPr lIns="91440" tIns="45720" rIns="91440" bIns="45720" anchor="t"/>
          <a:lstStyle/>
          <a:p>
            <a:r>
              <a:rPr lang="en-GB">
                <a:solidFill>
                  <a:srgbClr val="00084D"/>
                </a:solidFill>
                <a:latin typeface="BoS Pill Gothic" panose="02000503030000020004" pitchFamily="2" charset="77"/>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r>
              <a:rPr lang="en-GB">
                <a:solidFill>
                  <a:srgbClr val="05286A"/>
                </a:solidFill>
                <a:latin typeface="Avenir Next LT Pro Demi" panose="020B0704020202020204" pitchFamily="34" charset="0"/>
              </a:rPr>
              <a:t>Turn on a device</a:t>
            </a:r>
          </a:p>
          <a:p>
            <a:r>
              <a:rPr lang="en-GB">
                <a:solidFill>
                  <a:srgbClr val="05286A"/>
                </a:solidFill>
                <a:latin typeface="Avenir Next LT Pro Demi" panose="020B0704020202020204" pitchFamily="34" charset="0"/>
              </a:rPr>
              <a:t>Use the controls</a:t>
            </a:r>
          </a:p>
          <a:p>
            <a:r>
              <a:rPr lang="en-GB">
                <a:solidFill>
                  <a:srgbClr val="05286A"/>
                </a:solidFill>
                <a:latin typeface="Avenir Next LT Pro Demi" panose="020B0704020202020204" pitchFamily="34" charset="0"/>
              </a:rPr>
              <a:t>Make it easier to use</a:t>
            </a:r>
          </a:p>
          <a:p>
            <a:r>
              <a:rPr lang="en-GB">
                <a:solidFill>
                  <a:srgbClr val="05286A"/>
                </a:solidFill>
                <a:latin typeface="Avenir Next LT Pro Demi" panose="020B0704020202020204" pitchFamily="34" charset="0"/>
              </a:rPr>
              <a:t>Use the home screen</a:t>
            </a:r>
          </a:p>
          <a:p>
            <a:r>
              <a:rPr lang="en-GB">
                <a:solidFill>
                  <a:srgbClr val="05286A"/>
                </a:solidFill>
                <a:latin typeface="Avenir Next LT Pro Demi" panose="020B0704020202020204" pitchFamily="34" charset="0"/>
              </a:rPr>
              <a:t>Keep it safe!</a:t>
            </a:r>
          </a:p>
        </p:txBody>
      </p:sp>
      <p:pic>
        <p:nvPicPr>
          <p:cNvPr id="7" name="Picture Placeholder 7">
            <a:extLst>
              <a:ext uri="{FF2B5EF4-FFF2-40B4-BE49-F238E27FC236}">
                <a16:creationId xmlns:a16="http://schemas.microsoft.com/office/drawing/2014/main" id="{6CCB67EE-6736-F3D5-4413-33C34D5E3CC4}"/>
              </a:ext>
            </a:extLst>
          </p:cNvPr>
          <p:cNvPicPr>
            <a:picLocks noChangeAspect="1"/>
          </p:cNvPicPr>
          <p:nvPr/>
        </p:nvPicPr>
        <p:blipFill>
          <a:blip r:embed="rId3">
            <a:extLst>
              <a:ext uri="{28A0092B-C50C-407E-A947-70E740481C1C}">
                <a14:useLocalDpi xmlns:a14="http://schemas.microsoft.com/office/drawing/2010/main" val="0"/>
              </a:ext>
            </a:extLst>
          </a:blip>
          <a:srcRect l="237" r="237"/>
          <a:stretch/>
        </p:blipFill>
        <p:spPr>
          <a:xfrm>
            <a:off x="7816004" y="2153243"/>
            <a:ext cx="3648013" cy="3658622"/>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B185F1C-A70D-81E2-0E0D-CB9EB8721EF6}"/>
              </a:ext>
            </a:extLst>
          </p:cNvPr>
          <p:cNvSpPr>
            <a:spLocks noGrp="1"/>
          </p:cNvSpPr>
          <p:nvPr>
            <p:ph type="title"/>
          </p:nvPr>
        </p:nvSpPr>
        <p:spPr/>
        <p:txBody>
          <a:bodyPr/>
          <a:lstStyle/>
          <a:p>
            <a:r>
              <a:rPr lang="en-US" dirty="0"/>
              <a:t>Power up!</a:t>
            </a:r>
          </a:p>
        </p:txBody>
      </p:sp>
      <p:pic>
        <p:nvPicPr>
          <p:cNvPr id="5" name="Graphic 4">
            <a:extLst>
              <a:ext uri="{FF2B5EF4-FFF2-40B4-BE49-F238E27FC236}">
                <a16:creationId xmlns:a16="http://schemas.microsoft.com/office/drawing/2014/main" id="{B7D38AFA-3678-8FAC-FBE2-7E1D6EFEF6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74564" y="2152500"/>
            <a:ext cx="3685560" cy="3685560"/>
          </a:xfrm>
          <a:prstGeom prst="rect">
            <a:avLst/>
          </a:prstGeom>
        </p:spPr>
      </p:pic>
      <p:sp>
        <p:nvSpPr>
          <p:cNvPr id="12" name="Text Placeholder 11">
            <a:extLst>
              <a:ext uri="{FF2B5EF4-FFF2-40B4-BE49-F238E27FC236}">
                <a16:creationId xmlns:a16="http://schemas.microsoft.com/office/drawing/2014/main" id="{939A43FD-0F03-AFAA-1FD4-50E20BBB4F00}"/>
              </a:ext>
            </a:extLst>
          </p:cNvPr>
          <p:cNvSpPr>
            <a:spLocks noGrp="1"/>
          </p:cNvSpPr>
          <p:nvPr>
            <p:ph type="body" sz="quarter" idx="12"/>
          </p:nvPr>
        </p:nvSpPr>
        <p:spPr/>
        <p:txBody>
          <a:bodyPr/>
          <a:lstStyle/>
          <a:p>
            <a:r>
              <a:rPr lang="en-US" dirty="0"/>
              <a:t>Find the power button </a:t>
            </a:r>
          </a:p>
          <a:p>
            <a:pPr marL="0" indent="0">
              <a:buNone/>
            </a:pPr>
            <a:endParaRPr lang="en-US" dirty="0"/>
          </a:p>
          <a:p>
            <a:r>
              <a:rPr lang="en-US" dirty="0"/>
              <a:t>What you see next</a:t>
            </a:r>
          </a:p>
        </p:txBody>
      </p:sp>
    </p:spTree>
    <p:extLst>
      <p:ext uri="{BB962C8B-B14F-4D97-AF65-F5344CB8AC3E}">
        <p14:creationId xmlns:p14="http://schemas.microsoft.com/office/powerpoint/2010/main" val="31955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r>
              <a:rPr lang="en-GB">
                <a:solidFill>
                  <a:srgbClr val="05286A"/>
                </a:solidFill>
                <a:latin typeface="Avenir Next LT Pro Demi" panose="020B0704020202020204" pitchFamily="34" charset="0"/>
              </a:rPr>
              <a:t>Make your device safe</a:t>
            </a:r>
          </a:p>
        </p:txBody>
      </p:sp>
      <p:sp>
        <p:nvSpPr>
          <p:cNvPr id="2" name="Title 1">
            <a:extLst>
              <a:ext uri="{FF2B5EF4-FFF2-40B4-BE49-F238E27FC236}">
                <a16:creationId xmlns:a16="http://schemas.microsoft.com/office/drawing/2014/main" id="{E2365BE7-7E5E-6B60-AFB1-83DF8A847379}"/>
              </a:ext>
            </a:extLst>
          </p:cNvPr>
          <p:cNvSpPr>
            <a:spLocks noGrp="1"/>
          </p:cNvSpPr>
          <p:nvPr>
            <p:ph type="title"/>
          </p:nvPr>
        </p:nvSpPr>
        <p:spPr>
          <a:xfrm>
            <a:off x="741760" y="460852"/>
            <a:ext cx="8360129" cy="880759"/>
          </a:xfrm>
        </p:spPr>
        <p:txBody>
          <a:bodyPr/>
          <a:lstStyle/>
          <a:p>
            <a:r>
              <a:rPr lang="en-US" dirty="0"/>
              <a:t>Sign in</a:t>
            </a:r>
          </a:p>
        </p:txBody>
      </p:sp>
      <p:pic>
        <p:nvPicPr>
          <p:cNvPr id="11" name="Picture Placeholder 10">
            <a:extLst>
              <a:ext uri="{FF2B5EF4-FFF2-40B4-BE49-F238E27FC236}">
                <a16:creationId xmlns:a16="http://schemas.microsoft.com/office/drawing/2014/main" id="{97F0C49A-F129-E928-72BC-17C1115A0C7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p:pic>
    </p:spTree>
    <p:extLst>
      <p:ext uri="{BB962C8B-B14F-4D97-AF65-F5344CB8AC3E}">
        <p14:creationId xmlns:p14="http://schemas.microsoft.com/office/powerpoint/2010/main" val="344595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F725397D-F6E9-343A-BEFF-9616B4F34F0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4" r="234"/>
          <a:stretch/>
        </p:blipFill>
        <p:spPr/>
      </p:pic>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solidFill>
                  <a:srgbClr val="00084D"/>
                </a:solidFill>
                <a:latin typeface="BoS Pill Gothic" panose="02000503030000020004" pitchFamily="2" charset="77"/>
              </a:rPr>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a:solidFill>
                  <a:srgbClr val="05286A"/>
                </a:solidFill>
                <a:latin typeface="Avenir Next LT Pro Demi" panose="020B0704020202020204" pitchFamily="34" charset="0"/>
              </a:rPr>
              <a:t>Finding your way around </a:t>
            </a:r>
          </a:p>
        </p:txBody>
      </p:sp>
    </p:spTree>
    <p:extLst>
      <p:ext uri="{BB962C8B-B14F-4D97-AF65-F5344CB8AC3E}">
        <p14:creationId xmlns:p14="http://schemas.microsoft.com/office/powerpoint/2010/main" val="405122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FFCCD2-E5F9-59DC-6814-C42D5DE0D62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4" r="234"/>
          <a:stretch/>
        </p:blipFill>
        <p:spPr/>
      </p:pic>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solidFill>
                  <a:srgbClr val="00084D"/>
                </a:solidFill>
                <a:latin typeface="BoS Pill Gothic" panose="02000503030000020004" pitchFamily="2" charset="77"/>
              </a:rPr>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b="1">
                <a:solidFill>
                  <a:srgbClr val="00084D"/>
                </a:solidFill>
                <a:latin typeface="Avenir Next LT Pro Demi" panose="020B0504020202020204" pitchFamily="34" charset="77"/>
              </a:rPr>
              <a:t>Typing words and taking photos</a:t>
            </a:r>
          </a:p>
        </p:txBody>
      </p:sp>
    </p:spTree>
    <p:extLst>
      <p:ext uri="{BB962C8B-B14F-4D97-AF65-F5344CB8AC3E}">
        <p14:creationId xmlns:p14="http://schemas.microsoft.com/office/powerpoint/2010/main" val="150503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solidFill>
                  <a:srgbClr val="00084D"/>
                </a:solidFill>
                <a:latin typeface="BoS Pill Gothic" panose="02000503030000020004" pitchFamily="2" charset="77"/>
              </a:rPr>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b="1">
                <a:solidFill>
                  <a:srgbClr val="00084D"/>
                </a:solidFill>
                <a:latin typeface="Avenir Next LT Pro Demi" panose="020B0504020202020204" pitchFamily="34" charset="77"/>
              </a:rPr>
              <a:t>Turn up the volume!</a:t>
            </a:r>
          </a:p>
        </p:txBody>
      </p:sp>
      <p:pic>
        <p:nvPicPr>
          <p:cNvPr id="10" name="Picture Placeholder 9">
            <a:extLst>
              <a:ext uri="{FF2B5EF4-FFF2-40B4-BE49-F238E27FC236}">
                <a16:creationId xmlns:a16="http://schemas.microsoft.com/office/drawing/2014/main" id="{CBC3C5AF-F91E-617D-1936-C6D3AAEE85A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Tree>
    <p:extLst>
      <p:ext uri="{BB962C8B-B14F-4D97-AF65-F5344CB8AC3E}">
        <p14:creationId xmlns:p14="http://schemas.microsoft.com/office/powerpoint/2010/main" val="371787455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DBFF71-83EB-4B6E-8E2C-BBB1A0E3D126}">
  <ds:schemaRefs>
    <ds:schemaRef ds:uri="http://purl.org/dc/dcmitype/"/>
    <ds:schemaRef ds:uri="http://schemas.microsoft.com/office/2006/metadata/properties"/>
    <ds:schemaRef ds:uri="http://www.w3.org/XML/1998/namespace"/>
    <ds:schemaRef ds:uri="http://schemas.microsoft.com/sharepoint/v3"/>
    <ds:schemaRef ds:uri="http://schemas.microsoft.com/office/infopath/2007/PartnerControls"/>
    <ds:schemaRef ds:uri="http://schemas.openxmlformats.org/package/2006/metadata/core-properties"/>
    <ds:schemaRef ds:uri="a26ea033-2852-474a-8cc8-30d2b3b4aa0f"/>
    <ds:schemaRef ds:uri="http://schemas.microsoft.com/office/2006/documentManagement/types"/>
    <ds:schemaRef ds:uri="8296b18e-8234-4d94-91b1-3ed3998a7eb5"/>
    <ds:schemaRef ds:uri="http://purl.org/dc/terms/"/>
    <ds:schemaRef ds:uri="http://purl.org/dc/elements/1.1/"/>
  </ds:schemaRefs>
</ds:datastoreItem>
</file>

<file path=customXml/itemProps2.xml><?xml version="1.0" encoding="utf-8"?>
<ds:datastoreItem xmlns:ds="http://schemas.openxmlformats.org/officeDocument/2006/customXml" ds:itemID="{B1186615-8476-4A35-98CF-A5DD720FB9D8}">
  <ds:schemaRefs>
    <ds:schemaRef ds:uri="8296b18e-8234-4d94-91b1-3ed3998a7eb5"/>
    <ds:schemaRef ds:uri="a26ea033-2852-474a-8cc8-30d2b3b4aa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41D776-5206-40EC-828D-6A86C2E090FE}">
  <ds:schemaRefs>
    <ds:schemaRef ds:uri="http://schemas.microsoft.com/sharepoint/v3/contenttype/forms"/>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4392</Words>
  <Application>Microsoft Office PowerPoint</Application>
  <PresentationFormat>Widescreen</PresentationFormat>
  <Paragraphs>227</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Wingdings</vt:lpstr>
      <vt:lpstr>Arial</vt:lpstr>
      <vt:lpstr>Symbol</vt:lpstr>
      <vt:lpstr>Lloyds Bank Jack</vt:lpstr>
      <vt:lpstr>BoS Pill Gothic</vt:lpstr>
      <vt:lpstr>Lloyds Bank Jack Light</vt:lpstr>
      <vt:lpstr>Avenir Next LT Pro Demi</vt:lpstr>
      <vt:lpstr>Calibri</vt:lpstr>
      <vt:lpstr>Lloyds Bank Jack Medium</vt:lpstr>
      <vt:lpstr>Avenir Next LT Pro</vt:lpstr>
      <vt:lpstr>Custom Design</vt:lpstr>
      <vt:lpstr>PowerPoint Presentation</vt:lpstr>
      <vt:lpstr>PowerPoint Presentation</vt:lpstr>
      <vt:lpstr>PowerPoint Presentation</vt:lpstr>
      <vt:lpstr>PowerPoint Presentation</vt:lpstr>
      <vt:lpstr>Power up!</vt:lpstr>
      <vt:lpstr>Sign in</vt:lpstr>
      <vt:lpstr>PowerPoint Presentation</vt:lpstr>
      <vt:lpstr>PowerPoint Presentation</vt:lpstr>
      <vt:lpstr>PowerPoint Presentation</vt:lpstr>
      <vt:lpstr>The home screen</vt:lpstr>
      <vt:lpstr>Make it work for you</vt:lpstr>
      <vt:lpstr>PowerPoint Presentation</vt:lpstr>
      <vt:lpstr>Power down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cp:revision>
  <cp:lastPrinted>2023-08-30T17:26:52Z</cp:lastPrinted>
  <dcterms:created xsi:type="dcterms:W3CDTF">2023-08-16T10:45:07Z</dcterms:created>
  <dcterms:modified xsi:type="dcterms:W3CDTF">2024-05-28T10:28:57Z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