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30"/>
  </p:notesMasterIdLst>
  <p:sldIdLst>
    <p:sldId id="281" r:id="rId5"/>
    <p:sldId id="300" r:id="rId6"/>
    <p:sldId id="282" r:id="rId7"/>
    <p:sldId id="296" r:id="rId8"/>
    <p:sldId id="293" r:id="rId9"/>
    <p:sldId id="271" r:id="rId10"/>
    <p:sldId id="272" r:id="rId11"/>
    <p:sldId id="283" r:id="rId12"/>
    <p:sldId id="292" r:id="rId13"/>
    <p:sldId id="290" r:id="rId14"/>
    <p:sldId id="284" r:id="rId15"/>
    <p:sldId id="291" r:id="rId16"/>
    <p:sldId id="299" r:id="rId17"/>
    <p:sldId id="287" r:id="rId18"/>
    <p:sldId id="288" r:id="rId19"/>
    <p:sldId id="275" r:id="rId20"/>
    <p:sldId id="274" r:id="rId21"/>
    <p:sldId id="294" r:id="rId22"/>
    <p:sldId id="295" r:id="rId23"/>
    <p:sldId id="276" r:id="rId24"/>
    <p:sldId id="279" r:id="rId25"/>
    <p:sldId id="285" r:id="rId26"/>
    <p:sldId id="301" r:id="rId27"/>
    <p:sldId id="298" r:id="rId28"/>
    <p:sldId id="257" r:id="rId29"/>
  </p:sldIdLst>
  <p:sldSz cx="12192000" cy="6858000"/>
  <p:notesSz cx="6858000" cy="9144000"/>
  <p:embeddedFontLst>
    <p:embeddedFont>
      <p:font typeface="Avenir Next LT Pro" panose="020B0504020202020204" pitchFamily="34" charset="0"/>
      <p:regular r:id="rId31"/>
      <p:bold r:id="rId32"/>
      <p:italic r:id="rId33"/>
      <p:boldItalic r:id="rId34"/>
    </p:embeddedFont>
    <p:embeddedFont>
      <p:font typeface="Avenir Next LT Pro Demi" panose="020B0704020202020204" pitchFamily="34" charset="0"/>
      <p:bold r:id="rId35"/>
      <p:boldItalic r:id="rId36"/>
    </p:embeddedFont>
    <p:embeddedFont>
      <p:font typeface="BoS Pill Gothic" panose="02000503030000020004" pitchFamily="50" charset="0"/>
      <p:bold r:id="rId37"/>
    </p:embeddedFont>
    <p:embeddedFont>
      <p:font typeface="Lloyds Bank Jack" panose="02000503040000020004" pitchFamily="50" charset="0"/>
      <p:regular r:id="rId38"/>
      <p:bold r:id="rId39"/>
      <p:italic r:id="rId40"/>
      <p:boldItalic r:id="rId41"/>
    </p:embeddedFont>
    <p:embeddedFont>
      <p:font typeface="Lloyds Bank Jack Light" panose="02000503040000020004" pitchFamily="50" charset="0"/>
      <p:regular r:id="rId42"/>
      <p:italic r:id="rId43"/>
    </p:embeddedFont>
    <p:embeddedFont>
      <p:font typeface="Lloyds Bank Jack Medium" panose="02000606060000020004" pitchFamily="50" charset="0"/>
      <p:regular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UF3800YbSMmLGfnvb7oRBg==" hashData="YxZNfqbNgeEm4BYTZVPB+iC8B+Rt8uvNU/OIDRg4dpQxddPqkmPb7dbJV2HCbGVm+RlarjiZHwV9HwBrNPSQbg=="/>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88BD1F5F-381C-5B3F-626F-EFE170E9BC0C}" name="Franklin, Chris (Customer Inclusion, Customer Channels)" initials="FC" userId="S::chris.franklin@lloydsbanking.com::826ee402-fbdb-4034-a7c7-db309b41606d" providerId="AD"/>
  <p188:author id="{7EBBF868-81FD-AC3E-0DD6-0919B053B30F}" name="Williams, Nicola ((Group Customer Inclusion))" initials="WN(CI" userId="S::Nicola.Williams1@Lloydsbanking.com::16f7d3d4-dd13-4ea8-9aba-d2692b196d4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84D"/>
    <a:srgbClr val="04286A"/>
    <a:srgbClr val="157EB3"/>
    <a:srgbClr val="05286A"/>
    <a:srgbClr val="005BA2"/>
    <a:srgbClr val="024731"/>
    <a:srgbClr val="CC00CC"/>
    <a:srgbClr val="323233"/>
    <a:srgbClr val="006A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77B5E0-3299-4986-8E7E-BBFC20234532}" v="2" dt="2024-05-15T11:55:55.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1" autoAdjust="0"/>
    <p:restoredTop sz="79718" autoAdjust="0"/>
  </p:normalViewPr>
  <p:slideViewPr>
    <p:cSldViewPr snapToGrid="0">
      <p:cViewPr varScale="1">
        <p:scale>
          <a:sx n="88" d="100"/>
          <a:sy n="88" d="100"/>
        </p:scale>
        <p:origin x="1260" y="84"/>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iams, Nicola ((Group Customer Inclusion))" userId="16f7d3d4-dd13-4ea8-9aba-d2692b196d41" providerId="ADAL" clId="{56D26C9A-EA81-4DBB-B055-BC0C3EB33C3F}"/>
    <pc:docChg chg="">
      <pc:chgData name="Williams, Nicola ((Group Customer Inclusion))" userId="16f7d3d4-dd13-4ea8-9aba-d2692b196d41" providerId="ADAL" clId="{56D26C9A-EA81-4DBB-B055-BC0C3EB33C3F}" dt="2023-09-21T17:09:19.091" v="1"/>
      <pc:docMkLst>
        <pc:docMk/>
      </pc:docMkLst>
      <pc:sldChg chg="addCm">
        <pc:chgData name="Williams, Nicola ((Group Customer Inclusion))" userId="16f7d3d4-dd13-4ea8-9aba-d2692b196d41" providerId="ADAL" clId="{56D26C9A-EA81-4DBB-B055-BC0C3EB33C3F}" dt="2023-09-21T17:08:46.364" v="0"/>
        <pc:sldMkLst>
          <pc:docMk/>
          <pc:sldMk cId="1439334267" sldId="275"/>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8:46.364" v="0"/>
              <pc2:cmMkLst xmlns:pc2="http://schemas.microsoft.com/office/powerpoint/2019/9/main/command">
                <pc:docMk/>
                <pc:sldMk cId="1439334267" sldId="275"/>
                <pc2:cmMk id="{09E897E3-22E9-41B6-AF33-8133BD8255F5}"/>
              </pc2:cmMkLst>
            </pc226:cmChg>
          </p:ext>
        </pc:extLst>
      </pc:sldChg>
      <pc:sldChg chg="addCm">
        <pc:chgData name="Williams, Nicola ((Group Customer Inclusion))" userId="16f7d3d4-dd13-4ea8-9aba-d2692b196d41" providerId="ADAL" clId="{56D26C9A-EA81-4DBB-B055-BC0C3EB33C3F}" dt="2023-09-21T17:09:19.091" v="1"/>
        <pc:sldMkLst>
          <pc:docMk/>
          <pc:sldMk cId="1562994908" sldId="280"/>
        </pc:sldMkLst>
        <pc:extLst>
          <p:ext xmlns:p="http://schemas.openxmlformats.org/presentationml/2006/main" uri="{D6D511B9-2390-475A-947B-AFAB55BFBCF1}">
            <pc226:cmChg xmlns:pc226="http://schemas.microsoft.com/office/powerpoint/2022/06/main/command" chg="add">
              <pc226:chgData name="Williams, Nicola ((Group Customer Inclusion))" userId="16f7d3d4-dd13-4ea8-9aba-d2692b196d41" providerId="ADAL" clId="{56D26C9A-EA81-4DBB-B055-BC0C3EB33C3F}" dt="2023-09-21T17:09:19.091" v="1"/>
              <pc2:cmMkLst xmlns:pc2="http://schemas.microsoft.com/office/powerpoint/2019/9/main/command">
                <pc:docMk/>
                <pc:sldMk cId="1562994908" sldId="280"/>
                <pc2:cmMk id="{963EF735-3486-42B8-9F33-3A8DF2C2A519}"/>
              </pc2:cmMkLst>
            </pc226:cmChg>
          </p:ext>
        </pc:extLst>
      </pc:sldChg>
    </pc:docChg>
  </pc:docChgLst>
  <pc:docChgLst>
    <pc:chgData name="Holmes, Em (Group Customer Inclusion)" userId="f0fbbf99-57c5-4bee-9415-35f2675381ec" providerId="ADAL" clId="{3763579C-4DE2-4FA1-BF5C-816B6C0FF3DC}"/>
    <pc:docChg chg="undo custSel addSld delSld modSld sldOrd">
      <pc:chgData name="Holmes, Em (Group Customer Inclusion)" userId="f0fbbf99-57c5-4bee-9415-35f2675381ec" providerId="ADAL" clId="{3763579C-4DE2-4FA1-BF5C-816B6C0FF3DC}" dt="2023-10-10T14:10:42.666" v="8" actId="122"/>
      <pc:docMkLst>
        <pc:docMk/>
      </pc:docMkLst>
      <pc:sldChg chg="new del">
        <pc:chgData name="Holmes, Em (Group Customer Inclusion)" userId="f0fbbf99-57c5-4bee-9415-35f2675381ec" providerId="ADAL" clId="{3763579C-4DE2-4FA1-BF5C-816B6C0FF3DC}" dt="2023-10-10T14:10:30.121" v="3" actId="47"/>
        <pc:sldMkLst>
          <pc:docMk/>
          <pc:sldMk cId="948117226" sldId="256"/>
        </pc:sldMkLst>
      </pc:sldChg>
      <pc:sldChg chg="new">
        <pc:chgData name="Holmes, Em (Group Customer Inclusion)" userId="f0fbbf99-57c5-4bee-9415-35f2675381ec" providerId="ADAL" clId="{3763579C-4DE2-4FA1-BF5C-816B6C0FF3DC}" dt="2023-10-10T14:10:29.356" v="2" actId="680"/>
        <pc:sldMkLst>
          <pc:docMk/>
          <pc:sldMk cId="337908618" sldId="257"/>
        </pc:sldMkLst>
      </pc:sldChg>
      <pc:sldChg chg="modSp new mod ord">
        <pc:chgData name="Holmes, Em (Group Customer Inclusion)" userId="f0fbbf99-57c5-4bee-9415-35f2675381ec" providerId="ADAL" clId="{3763579C-4DE2-4FA1-BF5C-816B6C0FF3DC}" dt="2023-10-10T14:10:42.666" v="8" actId="122"/>
        <pc:sldMkLst>
          <pc:docMk/>
          <pc:sldMk cId="3560207912" sldId="258"/>
        </pc:sldMkLst>
        <pc:spChg chg="mod">
          <ac:chgData name="Holmes, Em (Group Customer Inclusion)" userId="f0fbbf99-57c5-4bee-9415-35f2675381ec" providerId="ADAL" clId="{3763579C-4DE2-4FA1-BF5C-816B6C0FF3DC}" dt="2023-10-10T14:10:42.666" v="8" actId="122"/>
          <ac:spMkLst>
            <pc:docMk/>
            <pc:sldMk cId="3560207912" sldId="258"/>
            <ac:spMk id="2" creationId="{6C96AB69-225A-E786-55D2-1F5B3B990055}"/>
          </ac:spMkLst>
        </pc:spChg>
      </pc:sldChg>
      <pc:sldChg chg="del">
        <pc:chgData name="Holmes, Em (Group Customer Inclusion)" userId="f0fbbf99-57c5-4bee-9415-35f2675381ec" providerId="ADAL" clId="{3763579C-4DE2-4FA1-BF5C-816B6C0FF3DC}" dt="2023-10-10T14:10:27.130" v="0" actId="47"/>
        <pc:sldMkLst>
          <pc:docMk/>
          <pc:sldMk cId="4051229828" sldId="274"/>
        </pc:sldMkLst>
      </pc:sldChg>
      <pc:sldChg chg="del">
        <pc:chgData name="Holmes, Em (Group Customer Inclusion)" userId="f0fbbf99-57c5-4bee-9415-35f2675381ec" providerId="ADAL" clId="{3763579C-4DE2-4FA1-BF5C-816B6C0FF3DC}" dt="2023-10-10T14:10:27.130" v="0" actId="47"/>
        <pc:sldMkLst>
          <pc:docMk/>
          <pc:sldMk cId="1439334267" sldId="275"/>
        </pc:sldMkLst>
      </pc:sldChg>
      <pc:sldChg chg="del">
        <pc:chgData name="Holmes, Em (Group Customer Inclusion)" userId="f0fbbf99-57c5-4bee-9415-35f2675381ec" providerId="ADAL" clId="{3763579C-4DE2-4FA1-BF5C-816B6C0FF3DC}" dt="2023-10-10T14:10:27.130" v="0" actId="47"/>
        <pc:sldMkLst>
          <pc:docMk/>
          <pc:sldMk cId="744994948" sldId="276"/>
        </pc:sldMkLst>
      </pc:sldChg>
      <pc:sldChg chg="del">
        <pc:chgData name="Holmes, Em (Group Customer Inclusion)" userId="f0fbbf99-57c5-4bee-9415-35f2675381ec" providerId="ADAL" clId="{3763579C-4DE2-4FA1-BF5C-816B6C0FF3DC}" dt="2023-10-10T14:10:27.130" v="0" actId="47"/>
        <pc:sldMkLst>
          <pc:docMk/>
          <pc:sldMk cId="846422749" sldId="277"/>
        </pc:sldMkLst>
      </pc:sldChg>
      <pc:sldChg chg="del">
        <pc:chgData name="Holmes, Em (Group Customer Inclusion)" userId="f0fbbf99-57c5-4bee-9415-35f2675381ec" providerId="ADAL" clId="{3763579C-4DE2-4FA1-BF5C-816B6C0FF3DC}" dt="2023-10-10T14:10:27.130" v="0" actId="47"/>
        <pc:sldMkLst>
          <pc:docMk/>
          <pc:sldMk cId="3830901078" sldId="278"/>
        </pc:sldMkLst>
      </pc:sldChg>
      <pc:sldChg chg="del">
        <pc:chgData name="Holmes, Em (Group Customer Inclusion)" userId="f0fbbf99-57c5-4bee-9415-35f2675381ec" providerId="ADAL" clId="{3763579C-4DE2-4FA1-BF5C-816B6C0FF3DC}" dt="2023-10-10T14:10:27.130" v="0" actId="47"/>
        <pc:sldMkLst>
          <pc:docMk/>
          <pc:sldMk cId="2907636320" sldId="279"/>
        </pc:sldMkLst>
      </pc:sldChg>
      <pc:sldChg chg="del">
        <pc:chgData name="Holmes, Em (Group Customer Inclusion)" userId="f0fbbf99-57c5-4bee-9415-35f2675381ec" providerId="ADAL" clId="{3763579C-4DE2-4FA1-BF5C-816B6C0FF3DC}" dt="2023-10-10T14:10:27.130" v="0" actId="47"/>
        <pc:sldMkLst>
          <pc:docMk/>
          <pc:sldMk cId="1562994908" sldId="280"/>
        </pc:sldMkLst>
      </pc:sldChg>
      <pc:sldChg chg="del">
        <pc:chgData name="Holmes, Em (Group Customer Inclusion)" userId="f0fbbf99-57c5-4bee-9415-35f2675381ec" providerId="ADAL" clId="{3763579C-4DE2-4FA1-BF5C-816B6C0FF3DC}" dt="2023-10-10T14:10:27.130" v="0" actId="47"/>
        <pc:sldMkLst>
          <pc:docMk/>
          <pc:sldMk cId="1505034061" sldId="283"/>
        </pc:sldMkLst>
      </pc:sldChg>
      <pc:sldChg chg="del">
        <pc:chgData name="Holmes, Em (Group Customer Inclusion)" userId="f0fbbf99-57c5-4bee-9415-35f2675381ec" providerId="ADAL" clId="{3763579C-4DE2-4FA1-BF5C-816B6C0FF3DC}" dt="2023-10-10T14:10:27.130" v="0" actId="47"/>
        <pc:sldMkLst>
          <pc:docMk/>
          <pc:sldMk cId="3172286150" sldId="284"/>
        </pc:sldMkLst>
      </pc:sldChg>
      <pc:sldChg chg="del">
        <pc:chgData name="Holmes, Em (Group Customer Inclusion)" userId="f0fbbf99-57c5-4bee-9415-35f2675381ec" providerId="ADAL" clId="{3763579C-4DE2-4FA1-BF5C-816B6C0FF3DC}" dt="2023-10-10T14:10:27.130" v="0" actId="47"/>
        <pc:sldMkLst>
          <pc:docMk/>
          <pc:sldMk cId="4147720394" sldId="287"/>
        </pc:sldMkLst>
      </pc:sldChg>
      <pc:sldChg chg="del">
        <pc:chgData name="Holmes, Em (Group Customer Inclusion)" userId="f0fbbf99-57c5-4bee-9415-35f2675381ec" providerId="ADAL" clId="{3763579C-4DE2-4FA1-BF5C-816B6C0FF3DC}" dt="2023-10-10T14:10:27.130" v="0" actId="47"/>
        <pc:sldMkLst>
          <pc:docMk/>
          <pc:sldMk cId="1562667722" sldId="288"/>
        </pc:sldMkLst>
      </pc:sldChg>
      <pc:sldChg chg="del">
        <pc:chgData name="Holmes, Em (Group Customer Inclusion)" userId="f0fbbf99-57c5-4bee-9415-35f2675381ec" providerId="ADAL" clId="{3763579C-4DE2-4FA1-BF5C-816B6C0FF3DC}" dt="2023-10-10T14:10:27.130" v="0" actId="47"/>
        <pc:sldMkLst>
          <pc:docMk/>
          <pc:sldMk cId="3880652620" sldId="290"/>
        </pc:sldMkLst>
      </pc:sldChg>
      <pc:sldChg chg="del">
        <pc:chgData name="Holmes, Em (Group Customer Inclusion)" userId="f0fbbf99-57c5-4bee-9415-35f2675381ec" providerId="ADAL" clId="{3763579C-4DE2-4FA1-BF5C-816B6C0FF3DC}" dt="2023-10-10T14:10:27.130" v="0" actId="47"/>
        <pc:sldMkLst>
          <pc:docMk/>
          <pc:sldMk cId="1492554073" sldId="291"/>
        </pc:sldMkLst>
      </pc:sldChg>
      <pc:sldChg chg="del">
        <pc:chgData name="Holmes, Em (Group Customer Inclusion)" userId="f0fbbf99-57c5-4bee-9415-35f2675381ec" providerId="ADAL" clId="{3763579C-4DE2-4FA1-BF5C-816B6C0FF3DC}" dt="2023-10-10T14:10:27.130" v="0" actId="47"/>
        <pc:sldMkLst>
          <pc:docMk/>
          <pc:sldMk cId="3717874558" sldId="292"/>
        </pc:sldMkLst>
      </pc:sldChg>
      <pc:sldMasterChg chg="delSldLayout">
        <pc:chgData name="Holmes, Em (Group Customer Inclusion)" userId="f0fbbf99-57c5-4bee-9415-35f2675381ec" providerId="ADAL" clId="{3763579C-4DE2-4FA1-BF5C-816B6C0FF3DC}" dt="2023-10-10T14:10:27.130" v="0" actId="47"/>
        <pc:sldMasterMkLst>
          <pc:docMk/>
          <pc:sldMasterMk cId="4118352914" sldId="2147483660"/>
        </pc:sldMasterMkLst>
        <pc:sldLayoutChg chg="del">
          <pc:chgData name="Holmes, Em (Group Customer Inclusion)" userId="f0fbbf99-57c5-4bee-9415-35f2675381ec" providerId="ADAL" clId="{3763579C-4DE2-4FA1-BF5C-816B6C0FF3DC}" dt="2023-10-10T14:10:27.130" v="0" actId="47"/>
          <pc:sldLayoutMkLst>
            <pc:docMk/>
            <pc:sldMasterMk cId="4118352914" sldId="2147483660"/>
            <pc:sldLayoutMk cId="1400577265" sldId="2147483681"/>
          </pc:sldLayoutMkLst>
        </pc:sldLayoutChg>
      </pc:sldMasterChg>
    </pc:docChg>
  </pc:docChgLst>
  <pc:docChgLst>
    <pc:chgData name="Franklin, Chris (Customer Inclusion, Customer Channels)" userId="S::chris.franklin@lloydsbanking.com::826ee402-fbdb-4034-a7c7-db309b41606d" providerId="AD" clId="Web-{EDF9533B-EEF7-4C33-83E8-8C6C5B174D7C}"/>
    <pc:docChg chg="mod">
      <pc:chgData name="Franklin, Chris (Customer Inclusion, Customer Channels)" userId="S::chris.franklin@lloydsbanking.com::826ee402-fbdb-4034-a7c7-db309b41606d" providerId="AD" clId="Web-{EDF9533B-EEF7-4C33-83E8-8C6C5B174D7C}" dt="2023-09-22T08:04:39.805" v="1"/>
      <pc:docMkLst>
        <pc:docMk/>
      </pc:docMkLst>
      <pc:sldChg chg="modCm">
        <pc:chgData name="Franklin, Chris (Customer Inclusion, Customer Channels)" userId="S::chris.franklin@lloydsbanking.com::826ee402-fbdb-4034-a7c7-db309b41606d" providerId="AD" clId="Web-{EDF9533B-EEF7-4C33-83E8-8C6C5B174D7C}" dt="2023-09-22T08:04:39.805" v="1"/>
        <pc:sldMkLst>
          <pc:docMk/>
          <pc:sldMk cId="1439334267" sldId="275"/>
        </pc:sldMkLst>
        <pc:extLst>
          <p:ext xmlns:p="http://schemas.openxmlformats.org/presentationml/2006/main" uri="{D6D511B9-2390-475A-947B-AFAB55BFBCF1}">
            <pc226:cmChg xmlns:pc226="http://schemas.microsoft.com/office/powerpoint/2022/06/main/command" chg="">
              <pc226:chgData name="Franklin, Chris (Customer Inclusion, Customer Channels)" userId="S::chris.franklin@lloydsbanking.com::826ee402-fbdb-4034-a7c7-db309b41606d" providerId="AD" clId="Web-{EDF9533B-EEF7-4C33-83E8-8C6C5B174D7C}" dt="2023-09-22T08:04:39.805" v="1"/>
              <pc2:cmMkLst xmlns:pc2="http://schemas.microsoft.com/office/powerpoint/2019/9/main/command">
                <pc:docMk/>
                <pc:sldMk cId="1439334267" sldId="275"/>
                <pc2:cmMk id="{09E897E3-22E9-41B6-AF33-8133BD8255F5}"/>
              </pc2:cmMkLst>
              <pc226:cmRplyChg chg="add">
                <pc226:chgData name="Franklin, Chris (Customer Inclusion, Customer Channels)" userId="S::chris.franklin@lloydsbanking.com::826ee402-fbdb-4034-a7c7-db309b41606d" providerId="AD" clId="Web-{EDF9533B-EEF7-4C33-83E8-8C6C5B174D7C}" dt="2023-09-22T08:04:39.805" v="1"/>
                <pc2:cmRplyMkLst xmlns:pc2="http://schemas.microsoft.com/office/powerpoint/2019/9/main/command">
                  <pc:docMk/>
                  <pc:sldMk cId="1439334267" sldId="275"/>
                  <pc2:cmMk id="{09E897E3-22E9-41B6-AF33-8133BD8255F5}"/>
                  <pc2:cmRplyMk id="{0A22FCB0-B38D-4994-A965-5C1EE030E5FF}"/>
                </pc2:cmRplyMkLst>
              </pc226:cmRplyChg>
            </pc226:cmChg>
          </p:ext>
        </pc:extLst>
      </pc:sldChg>
    </pc:docChg>
  </pc:docChgLst>
  <pc:docChgLst>
    <pc:chgData name="Franklin, Chris (Customer Inclusion, Customer Channels)" userId="826ee402-fbdb-4034-a7c7-db309b41606d" providerId="ADAL" clId="{6D096F55-4BEF-4F0B-80D4-B4D0C1915524}"/>
    <pc:docChg chg="undo custSel addSld delSld modSld modMainMaster">
      <pc:chgData name="Franklin, Chris (Customer Inclusion, Customer Channels)" userId="826ee402-fbdb-4034-a7c7-db309b41606d" providerId="ADAL" clId="{6D096F55-4BEF-4F0B-80D4-B4D0C1915524}" dt="2023-09-22T16:33:42.512" v="174"/>
      <pc:docMkLst>
        <pc:docMk/>
      </pc:docMkLst>
      <pc:sldChg chg="addSp delSp modSp add mod">
        <pc:chgData name="Franklin, Chris (Customer Inclusion, Customer Channels)" userId="826ee402-fbdb-4034-a7c7-db309b41606d" providerId="ADAL" clId="{6D096F55-4BEF-4F0B-80D4-B4D0C1915524}" dt="2023-09-22T16:23:55.620" v="29"/>
        <pc:sldMkLst>
          <pc:docMk/>
          <pc:sldMk cId="4051229828" sldId="274"/>
        </pc:sldMkLst>
        <pc:spChg chg="del">
          <ac:chgData name="Franklin, Chris (Customer Inclusion, Customer Channels)" userId="826ee402-fbdb-4034-a7c7-db309b41606d" providerId="ADAL" clId="{6D096F55-4BEF-4F0B-80D4-B4D0C1915524}" dt="2023-09-22T14:46:37.967" v="11" actId="478"/>
          <ac:spMkLst>
            <pc:docMk/>
            <pc:sldMk cId="4051229828" sldId="274"/>
            <ac:spMk id="3" creationId="{ECEAC7C1-403F-FDE6-9497-4B5387566104}"/>
          </ac:spMkLst>
        </pc:spChg>
        <pc:spChg chg="mod">
          <ac:chgData name="Franklin, Chris (Customer Inclusion, Customer Channels)" userId="826ee402-fbdb-4034-a7c7-db309b41606d" providerId="ADAL" clId="{6D096F55-4BEF-4F0B-80D4-B4D0C1915524}" dt="2023-09-22T14:48:12.301" v="21" actId="108"/>
          <ac:spMkLst>
            <pc:docMk/>
            <pc:sldMk cId="4051229828" sldId="274"/>
            <ac:spMk id="4" creationId="{4A928272-B1C1-BF96-EE9D-433BCCA36A28}"/>
          </ac:spMkLst>
        </pc:spChg>
        <pc:spChg chg="add del mod">
          <ac:chgData name="Franklin, Chris (Customer Inclusion, Customer Channels)" userId="826ee402-fbdb-4034-a7c7-db309b41606d" providerId="ADAL" clId="{6D096F55-4BEF-4F0B-80D4-B4D0C1915524}" dt="2023-09-22T14:46:44.524" v="12" actId="478"/>
          <ac:spMkLst>
            <pc:docMk/>
            <pc:sldMk cId="4051229828" sldId="274"/>
            <ac:spMk id="6" creationId="{0501FB4C-BB51-753E-B192-C8697722A501}"/>
          </ac:spMkLst>
        </pc:spChg>
        <pc:spChg chg="add del mod">
          <ac:chgData name="Franklin, Chris (Customer Inclusion, Customer Channels)" userId="826ee402-fbdb-4034-a7c7-db309b41606d" providerId="ADAL" clId="{6D096F55-4BEF-4F0B-80D4-B4D0C1915524}" dt="2023-09-22T14:46:48.698" v="14"/>
          <ac:spMkLst>
            <pc:docMk/>
            <pc:sldMk cId="4051229828" sldId="274"/>
            <ac:spMk id="7" creationId="{FFE2E2F2-26EC-33C3-01B5-ED79F8050AFB}"/>
          </ac:spMkLst>
        </pc:spChg>
        <pc:spChg chg="add mod">
          <ac:chgData name="Franklin, Chris (Customer Inclusion, Customer Channels)" userId="826ee402-fbdb-4034-a7c7-db309b41606d" providerId="ADAL" clId="{6D096F55-4BEF-4F0B-80D4-B4D0C1915524}" dt="2023-09-22T14:47:45.974" v="18" actId="108"/>
          <ac:spMkLst>
            <pc:docMk/>
            <pc:sldMk cId="4051229828" sldId="274"/>
            <ac:spMk id="8" creationId="{F039893D-111E-CB8E-61FF-D19659AE3502}"/>
          </ac:spMkLst>
        </pc:spChg>
        <pc:spChg chg="add del mod">
          <ac:chgData name="Franklin, Chris (Customer Inclusion, Customer Channels)" userId="826ee402-fbdb-4034-a7c7-db309b41606d" providerId="ADAL" clId="{6D096F55-4BEF-4F0B-80D4-B4D0C1915524}" dt="2023-09-22T16:23:09.350" v="28" actId="931"/>
          <ac:spMkLst>
            <pc:docMk/>
            <pc:sldMk cId="4051229828" sldId="274"/>
            <ac:spMk id="10" creationId="{87532D25-A550-C505-D720-0533F0CC847E}"/>
          </ac:spMkLst>
        </pc:spChg>
        <pc:picChg chg="del">
          <ac:chgData name="Franklin, Chris (Customer Inclusion, Customer Channels)" userId="826ee402-fbdb-4034-a7c7-db309b41606d" providerId="ADAL" clId="{6D096F55-4BEF-4F0B-80D4-B4D0C1915524}" dt="2023-09-22T16:20:17.749" v="24" actId="478"/>
          <ac:picMkLst>
            <pc:docMk/>
            <pc:sldMk cId="4051229828" sldId="274"/>
            <ac:picMk id="5" creationId="{72E638E9-C6AD-21CC-A74C-0A7B934D992D}"/>
          </ac:picMkLst>
        </pc:picChg>
        <pc:picChg chg="add del mod">
          <ac:chgData name="Franklin, Chris (Customer Inclusion, Customer Channels)" userId="826ee402-fbdb-4034-a7c7-db309b41606d" providerId="ADAL" clId="{6D096F55-4BEF-4F0B-80D4-B4D0C1915524}" dt="2023-09-22T16:23:09.350" v="28" actId="931"/>
          <ac:picMkLst>
            <pc:docMk/>
            <pc:sldMk cId="4051229828" sldId="274"/>
            <ac:picMk id="12" creationId="{1C8E6C1C-F5ED-1B28-1A19-99DAF239E958}"/>
          </ac:picMkLst>
        </pc:picChg>
        <pc:picChg chg="add mod">
          <ac:chgData name="Franklin, Chris (Customer Inclusion, Customer Channels)" userId="826ee402-fbdb-4034-a7c7-db309b41606d" providerId="ADAL" clId="{6D096F55-4BEF-4F0B-80D4-B4D0C1915524}" dt="2023-09-22T16:23:55.620" v="29"/>
          <ac:picMkLst>
            <pc:docMk/>
            <pc:sldMk cId="4051229828" sldId="274"/>
            <ac:picMk id="13" creationId="{49EF1F71-99B5-433F-64D5-78C4C938E2DF}"/>
          </ac:picMkLst>
        </pc:picChg>
      </pc:sldChg>
      <pc:sldChg chg="addSp modSp mod">
        <pc:chgData name="Franklin, Chris (Customer Inclusion, Customer Channels)" userId="826ee402-fbdb-4034-a7c7-db309b41606d" providerId="ADAL" clId="{6D096F55-4BEF-4F0B-80D4-B4D0C1915524}" dt="2023-09-22T09:41:07.968" v="9" actId="171"/>
        <pc:sldMkLst>
          <pc:docMk/>
          <pc:sldMk cId="1562994908" sldId="280"/>
        </pc:sldMkLst>
        <pc:picChg chg="add mod ord">
          <ac:chgData name="Franklin, Chris (Customer Inclusion, Customer Channels)" userId="826ee402-fbdb-4034-a7c7-db309b41606d" providerId="ADAL" clId="{6D096F55-4BEF-4F0B-80D4-B4D0C1915524}" dt="2023-09-22T09:41:07.968" v="9" actId="171"/>
          <ac:picMkLst>
            <pc:docMk/>
            <pc:sldMk cId="1562994908" sldId="280"/>
            <ac:picMk id="4" creationId="{0F42BA93-1D28-8A47-782B-B71452860732}"/>
          </ac:picMkLst>
        </pc:picChg>
      </pc:sldChg>
      <pc:sldChg chg="addSp delSp modSp add mod">
        <pc:chgData name="Franklin, Chris (Customer Inclusion, Customer Channels)" userId="826ee402-fbdb-4034-a7c7-db309b41606d" providerId="ADAL" clId="{6D096F55-4BEF-4F0B-80D4-B4D0C1915524}" dt="2023-09-22T16:33:38.256" v="172"/>
        <pc:sldMkLst>
          <pc:docMk/>
          <pc:sldMk cId="1505034061" sldId="283"/>
        </pc:sldMkLst>
        <pc:spChg chg="mod">
          <ac:chgData name="Franklin, Chris (Customer Inclusion, Customer Channels)" userId="826ee402-fbdb-4034-a7c7-db309b41606d" providerId="ADAL" clId="{6D096F55-4BEF-4F0B-80D4-B4D0C1915524}" dt="2023-09-22T14:47:49.151" v="19" actId="108"/>
          <ac:spMkLst>
            <pc:docMk/>
            <pc:sldMk cId="1505034061" sldId="283"/>
            <ac:spMk id="3" creationId="{ECEAC7C1-403F-FDE6-9497-4B5387566104}"/>
          </ac:spMkLst>
        </pc:spChg>
        <pc:spChg chg="mod">
          <ac:chgData name="Franklin, Chris (Customer Inclusion, Customer Channels)" userId="826ee402-fbdb-4034-a7c7-db309b41606d" providerId="ADAL" clId="{6D096F55-4BEF-4F0B-80D4-B4D0C1915524}" dt="2023-09-22T14:48:15.333" v="22" actId="108"/>
          <ac:spMkLst>
            <pc:docMk/>
            <pc:sldMk cId="1505034061" sldId="283"/>
            <ac:spMk id="4" creationId="{4A928272-B1C1-BF96-EE9D-433BCCA36A28}"/>
          </ac:spMkLst>
        </pc:spChg>
        <pc:spChg chg="add mod">
          <ac:chgData name="Franklin, Chris (Customer Inclusion, Customer Channels)" userId="826ee402-fbdb-4034-a7c7-db309b41606d" providerId="ADAL" clId="{6D096F55-4BEF-4F0B-80D4-B4D0C1915524}" dt="2023-09-22T16:33:17.203" v="171" actId="1076"/>
          <ac:spMkLst>
            <pc:docMk/>
            <pc:sldMk cId="1505034061" sldId="283"/>
            <ac:spMk id="7" creationId="{4E962E45-171C-5590-669B-6B86006A63C6}"/>
          </ac:spMkLst>
        </pc:spChg>
        <pc:picChg chg="add del mod">
          <ac:chgData name="Franklin, Chris (Customer Inclusion, Customer Channels)" userId="826ee402-fbdb-4034-a7c7-db309b41606d" providerId="ADAL" clId="{6D096F55-4BEF-4F0B-80D4-B4D0C1915524}" dt="2023-09-22T16:33:13.618" v="170" actId="478"/>
          <ac:picMkLst>
            <pc:docMk/>
            <pc:sldMk cId="1505034061" sldId="283"/>
            <ac:picMk id="5" creationId="{97FE0C78-FF03-DFDD-EDD9-B5E12D9A41D3}"/>
          </ac:picMkLst>
        </pc:picChg>
        <pc:picChg chg="del">
          <ac:chgData name="Franklin, Chris (Customer Inclusion, Customer Channels)" userId="826ee402-fbdb-4034-a7c7-db309b41606d" providerId="ADAL" clId="{6D096F55-4BEF-4F0B-80D4-B4D0C1915524}" dt="2023-09-22T16:25:53.177" v="32" actId="478"/>
          <ac:picMkLst>
            <pc:docMk/>
            <pc:sldMk cId="1505034061" sldId="283"/>
            <ac:picMk id="8" creationId="{662CD32A-7A76-CA28-0CFA-89A11FC7DD9D}"/>
          </ac:picMkLst>
        </pc:picChg>
        <pc:picChg chg="add del mod">
          <ac:chgData name="Franklin, Chris (Customer Inclusion, Customer Channels)" userId="826ee402-fbdb-4034-a7c7-db309b41606d" providerId="ADAL" clId="{6D096F55-4BEF-4F0B-80D4-B4D0C1915524}" dt="2023-09-22T16:32:59.249" v="167" actId="478"/>
          <ac:picMkLst>
            <pc:docMk/>
            <pc:sldMk cId="1505034061" sldId="283"/>
            <ac:picMk id="9" creationId="{E9D3DE8B-A030-F005-B95F-4C9A836E41F5}"/>
          </ac:picMkLst>
        </pc:picChg>
        <pc:picChg chg="add mod">
          <ac:chgData name="Franklin, Chris (Customer Inclusion, Customer Channels)" userId="826ee402-fbdb-4034-a7c7-db309b41606d" providerId="ADAL" clId="{6D096F55-4BEF-4F0B-80D4-B4D0C1915524}" dt="2023-09-22T16:33:38.256" v="172"/>
          <ac:picMkLst>
            <pc:docMk/>
            <pc:sldMk cId="1505034061" sldId="283"/>
            <ac:picMk id="10" creationId="{9A8EADE1-8E5C-A497-C094-B970D9DF0873}"/>
          </ac:picMkLst>
        </pc:picChg>
      </pc:sldChg>
      <pc:sldChg chg="del">
        <pc:chgData name="Franklin, Chris (Customer Inclusion, Customer Channels)" userId="826ee402-fbdb-4034-a7c7-db309b41606d" providerId="ADAL" clId="{6D096F55-4BEF-4F0B-80D4-B4D0C1915524}" dt="2023-09-22T16:24:03.440" v="30" actId="47"/>
        <pc:sldMkLst>
          <pc:docMk/>
          <pc:sldMk cId="3191156585" sldId="289"/>
        </pc:sldMkLst>
      </pc:sldChg>
      <pc:sldChg chg="addSp delSp modSp add mod">
        <pc:chgData name="Franklin, Chris (Customer Inclusion, Customer Channels)" userId="826ee402-fbdb-4034-a7c7-db309b41606d" providerId="ADAL" clId="{6D096F55-4BEF-4F0B-80D4-B4D0C1915524}" dt="2023-09-22T16:33:42.512" v="174"/>
        <pc:sldMkLst>
          <pc:docMk/>
          <pc:sldMk cId="3717874558" sldId="292"/>
        </pc:sldMkLst>
        <pc:spChg chg="mod">
          <ac:chgData name="Franklin, Chris (Customer Inclusion, Customer Channels)" userId="826ee402-fbdb-4034-a7c7-db309b41606d" providerId="ADAL" clId="{6D096F55-4BEF-4F0B-80D4-B4D0C1915524}" dt="2023-09-22T14:47:51.603" v="20" actId="108"/>
          <ac:spMkLst>
            <pc:docMk/>
            <pc:sldMk cId="3717874558" sldId="292"/>
            <ac:spMk id="3" creationId="{ECEAC7C1-403F-FDE6-9497-4B5387566104}"/>
          </ac:spMkLst>
        </pc:spChg>
        <pc:spChg chg="mod">
          <ac:chgData name="Franklin, Chris (Customer Inclusion, Customer Channels)" userId="826ee402-fbdb-4034-a7c7-db309b41606d" providerId="ADAL" clId="{6D096F55-4BEF-4F0B-80D4-B4D0C1915524}" dt="2023-09-22T14:48:17.580" v="23" actId="108"/>
          <ac:spMkLst>
            <pc:docMk/>
            <pc:sldMk cId="3717874558" sldId="292"/>
            <ac:spMk id="4" creationId="{4A928272-B1C1-BF96-EE9D-433BCCA36A28}"/>
          </ac:spMkLst>
        </pc:spChg>
        <pc:spChg chg="add del mod">
          <ac:chgData name="Franklin, Chris (Customer Inclusion, Customer Channels)" userId="826ee402-fbdb-4034-a7c7-db309b41606d" providerId="ADAL" clId="{6D096F55-4BEF-4F0B-80D4-B4D0C1915524}" dt="2023-09-22T16:29:07.568" v="150" actId="931"/>
          <ac:spMkLst>
            <pc:docMk/>
            <pc:sldMk cId="3717874558" sldId="292"/>
            <ac:spMk id="5" creationId="{4C3852C1-7DAB-E7FD-BB8F-3AC5C947235A}"/>
          </ac:spMkLst>
        </pc:spChg>
        <pc:spChg chg="add del mod">
          <ac:chgData name="Franklin, Chris (Customer Inclusion, Customer Channels)" userId="826ee402-fbdb-4034-a7c7-db309b41606d" providerId="ADAL" clId="{6D096F55-4BEF-4F0B-80D4-B4D0C1915524}" dt="2023-09-22T16:30:06.668" v="156" actId="931"/>
          <ac:spMkLst>
            <pc:docMk/>
            <pc:sldMk cId="3717874558" sldId="292"/>
            <ac:spMk id="10" creationId="{5FD149FF-5E0D-9E78-9A41-0D4CDA7E9180}"/>
          </ac:spMkLst>
        </pc:spChg>
        <pc:spChg chg="add mod">
          <ac:chgData name="Franklin, Chris (Customer Inclusion, Customer Channels)" userId="826ee402-fbdb-4034-a7c7-db309b41606d" providerId="ADAL" clId="{6D096F55-4BEF-4F0B-80D4-B4D0C1915524}" dt="2023-09-22T16:33:41.752" v="173" actId="478"/>
          <ac:spMkLst>
            <pc:docMk/>
            <pc:sldMk cId="3717874558" sldId="292"/>
            <ac:spMk id="14" creationId="{A87F0325-44B4-3737-CBAE-65E2E4113D99}"/>
          </ac:spMkLst>
        </pc:spChg>
        <pc:picChg chg="add del mod">
          <ac:chgData name="Franklin, Chris (Customer Inclusion, Customer Channels)" userId="826ee402-fbdb-4034-a7c7-db309b41606d" providerId="ADAL" clId="{6D096F55-4BEF-4F0B-80D4-B4D0C1915524}" dt="2023-09-22T16:29:29.521" v="155" actId="478"/>
          <ac:picMkLst>
            <pc:docMk/>
            <pc:sldMk cId="3717874558" sldId="292"/>
            <ac:picMk id="7" creationId="{ECED1156-338F-2695-986E-5A157ED2E882}"/>
          </ac:picMkLst>
        </pc:picChg>
        <pc:picChg chg="del">
          <ac:chgData name="Franklin, Chris (Customer Inclusion, Customer Channels)" userId="826ee402-fbdb-4034-a7c7-db309b41606d" providerId="ADAL" clId="{6D096F55-4BEF-4F0B-80D4-B4D0C1915524}" dt="2023-09-22T16:29:01.436" v="149" actId="478"/>
          <ac:picMkLst>
            <pc:docMk/>
            <pc:sldMk cId="3717874558" sldId="292"/>
            <ac:picMk id="8" creationId="{50A83081-9A9C-2B6E-2C87-62A0EE6EBBA8}"/>
          </ac:picMkLst>
        </pc:picChg>
        <pc:picChg chg="add del mod">
          <ac:chgData name="Franklin, Chris (Customer Inclusion, Customer Channels)" userId="826ee402-fbdb-4034-a7c7-db309b41606d" providerId="ADAL" clId="{6D096F55-4BEF-4F0B-80D4-B4D0C1915524}" dt="2023-09-22T16:33:41.752" v="173" actId="478"/>
          <ac:picMkLst>
            <pc:docMk/>
            <pc:sldMk cId="3717874558" sldId="292"/>
            <ac:picMk id="12" creationId="{85BE6A49-178C-32D6-C6A2-D85B39D0EE88}"/>
          </ac:picMkLst>
        </pc:picChg>
        <pc:picChg chg="add mod">
          <ac:chgData name="Franklin, Chris (Customer Inclusion, Customer Channels)" userId="826ee402-fbdb-4034-a7c7-db309b41606d" providerId="ADAL" clId="{6D096F55-4BEF-4F0B-80D4-B4D0C1915524}" dt="2023-09-22T16:33:42.512" v="174"/>
          <ac:picMkLst>
            <pc:docMk/>
            <pc:sldMk cId="3717874558" sldId="292"/>
            <ac:picMk id="15" creationId="{37171CDF-A22C-5942-71F9-43A7F3207093}"/>
          </ac:picMkLst>
        </pc:picChg>
      </pc:sldChg>
      <pc:sldMasterChg chg="modSldLayout">
        <pc:chgData name="Franklin, Chris (Customer Inclusion, Customer Channels)" userId="826ee402-fbdb-4034-a7c7-db309b41606d" providerId="ADAL" clId="{6D096F55-4BEF-4F0B-80D4-B4D0C1915524}" dt="2023-09-22T09:29:41.810" v="2" actId="1076"/>
        <pc:sldMasterMkLst>
          <pc:docMk/>
          <pc:sldMasterMk cId="4118352914" sldId="2147483660"/>
        </pc:sldMasterMkLst>
        <pc:sldLayoutChg chg="addSp delSp modSp mod">
          <pc:chgData name="Franklin, Chris (Customer Inclusion, Customer Channels)" userId="826ee402-fbdb-4034-a7c7-db309b41606d" providerId="ADAL" clId="{6D096F55-4BEF-4F0B-80D4-B4D0C1915524}" dt="2023-09-22T09:29:41.810" v="2" actId="1076"/>
          <pc:sldLayoutMkLst>
            <pc:docMk/>
            <pc:sldMasterMk cId="4118352914" sldId="2147483660"/>
            <pc:sldLayoutMk cId="2386947031" sldId="2147483680"/>
          </pc:sldLayoutMkLst>
          <pc:grpChg chg="del">
            <ac:chgData name="Franklin, Chris (Customer Inclusion, Customer Channels)" userId="826ee402-fbdb-4034-a7c7-db309b41606d" providerId="ADAL" clId="{6D096F55-4BEF-4F0B-80D4-B4D0C1915524}" dt="2023-09-22T09:28:51.016" v="0" actId="478"/>
            <ac:grpSpMkLst>
              <pc:docMk/>
              <pc:sldMasterMk cId="4118352914" sldId="2147483660"/>
              <pc:sldLayoutMk cId="2386947031" sldId="2147483680"/>
              <ac:grpSpMk id="12" creationId="{8CEF6511-6508-43E2-961D-4D516AA02605}"/>
            </ac:grpSpMkLst>
          </pc:grpChg>
          <pc:picChg chg="add mod">
            <ac:chgData name="Franklin, Chris (Customer Inclusion, Customer Channels)" userId="826ee402-fbdb-4034-a7c7-db309b41606d" providerId="ADAL" clId="{6D096F55-4BEF-4F0B-80D4-B4D0C1915524}" dt="2023-09-22T09:29:41.810" v="2" actId="1076"/>
            <ac:picMkLst>
              <pc:docMk/>
              <pc:sldMasterMk cId="4118352914" sldId="2147483660"/>
              <pc:sldLayoutMk cId="2386947031" sldId="2147483680"/>
              <ac:picMk id="3" creationId="{2DA718AB-9E61-5129-7A7F-6AE36108E8FE}"/>
            </ac:picMkLst>
          </pc:picChg>
        </pc:sldLayoutChg>
      </pc:sldMasterChg>
    </pc:docChg>
  </pc:docChgLst>
  <pc:docChgLst>
    <pc:chgData name="Holmes, Em (Group Customer Inclusion)" userId="f0fbbf99-57c5-4bee-9415-35f2675381ec" providerId="ADAL" clId="{A677B5E0-3299-4986-8E7E-BBFC20234532}"/>
    <pc:docChg chg="custSel addSld delSld modSld modMainMaster">
      <pc:chgData name="Holmes, Em (Group Customer Inclusion)" userId="f0fbbf99-57c5-4bee-9415-35f2675381ec" providerId="ADAL" clId="{A677B5E0-3299-4986-8E7E-BBFC20234532}" dt="2024-05-24T18:08:03.164" v="10" actId="478"/>
      <pc:docMkLst>
        <pc:docMk/>
      </pc:docMkLst>
      <pc:sldChg chg="add del delCm">
        <pc:chgData name="Holmes, Em (Group Customer Inclusion)" userId="f0fbbf99-57c5-4bee-9415-35f2675381ec" providerId="ADAL" clId="{A677B5E0-3299-4986-8E7E-BBFC20234532}" dt="2024-05-24T18:07:55.409" v="9"/>
        <pc:sldMkLst>
          <pc:docMk/>
          <pc:sldMk cId="337908618" sldId="257"/>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A677B5E0-3299-4986-8E7E-BBFC20234532}" dt="2024-05-24T18:07:55.409" v="9"/>
              <pc2:cmMkLst xmlns:pc2="http://schemas.microsoft.com/office/powerpoint/2019/9/main/command">
                <pc:docMk/>
                <pc:sldMk cId="337908618" sldId="257"/>
                <pc2:cmMk id="{7B61379E-7693-451E-AB43-7FA792D25A28}"/>
              </pc2:cmMkLst>
            </pc226:cmChg>
          </p:ext>
        </pc:extLst>
      </pc:sldChg>
      <pc:sldChg chg="add">
        <pc:chgData name="Holmes, Em (Group Customer Inclusion)" userId="f0fbbf99-57c5-4bee-9415-35f2675381ec" providerId="ADAL" clId="{A677B5E0-3299-4986-8E7E-BBFC20234532}" dt="2024-05-15T11:55:44.252" v="0"/>
        <pc:sldMkLst>
          <pc:docMk/>
          <pc:sldMk cId="2603241571" sldId="300"/>
        </pc:sldMkLst>
      </pc:sldChg>
      <pc:sldChg chg="add">
        <pc:chgData name="Holmes, Em (Group Customer Inclusion)" userId="f0fbbf99-57c5-4bee-9415-35f2675381ec" providerId="ADAL" clId="{A677B5E0-3299-4986-8E7E-BBFC20234532}" dt="2024-05-15T11:55:55.068" v="1"/>
        <pc:sldMkLst>
          <pc:docMk/>
          <pc:sldMk cId="2661023566" sldId="301"/>
        </pc:sldMkLst>
      </pc:sldChg>
      <pc:sldChg chg="add del delCm">
        <pc:chgData name="Holmes, Em (Group Customer Inclusion)" userId="f0fbbf99-57c5-4bee-9415-35f2675381ec" providerId="ADAL" clId="{A677B5E0-3299-4986-8E7E-BBFC20234532}" dt="2024-05-24T18:06:54.358" v="6" actId="47"/>
        <pc:sldMkLst>
          <pc:docMk/>
          <pc:sldMk cId="3209822591" sldId="302"/>
        </pc:sldMkLst>
        <pc:extLst>
          <p:ext xmlns:p="http://schemas.openxmlformats.org/presentationml/2006/main" uri="{D6D511B9-2390-475A-947B-AFAB55BFBCF1}">
            <pc226:cmChg xmlns:pc226="http://schemas.microsoft.com/office/powerpoint/2022/06/main/command" chg="del">
              <pc226:chgData name="Holmes, Em (Group Customer Inclusion)" userId="f0fbbf99-57c5-4bee-9415-35f2675381ec" providerId="ADAL" clId="{A677B5E0-3299-4986-8E7E-BBFC20234532}" dt="2024-05-24T18:06:42.459" v="4"/>
              <pc2:cmMkLst xmlns:pc2="http://schemas.microsoft.com/office/powerpoint/2019/9/main/command">
                <pc:docMk/>
                <pc:sldMk cId="3209822591" sldId="302"/>
                <pc2:cmMk id="{7B61379E-7693-451E-AB43-7FA792D25A28}"/>
              </pc2:cmMkLst>
            </pc226:cmChg>
          </p:ext>
        </pc:extLst>
      </pc:sldChg>
      <pc:sldMasterChg chg="modSldLayout">
        <pc:chgData name="Holmes, Em (Group Customer Inclusion)" userId="f0fbbf99-57c5-4bee-9415-35f2675381ec" providerId="ADAL" clId="{A677B5E0-3299-4986-8E7E-BBFC20234532}" dt="2024-05-24T18:08:03.164" v="10" actId="478"/>
        <pc:sldMasterMkLst>
          <pc:docMk/>
          <pc:sldMasterMk cId="4118352914" sldId="2147483660"/>
        </pc:sldMasterMkLst>
        <pc:sldLayoutChg chg="delSp mod">
          <pc:chgData name="Holmes, Em (Group Customer Inclusion)" userId="f0fbbf99-57c5-4bee-9415-35f2675381ec" providerId="ADAL" clId="{A677B5E0-3299-4986-8E7E-BBFC20234532}" dt="2024-05-24T18:08:03.164" v="10" actId="478"/>
          <pc:sldLayoutMkLst>
            <pc:docMk/>
            <pc:sldMasterMk cId="4118352914" sldId="2147483660"/>
            <pc:sldLayoutMk cId="2386947031" sldId="2147483680"/>
          </pc:sldLayoutMkLst>
          <pc:picChg chg="del">
            <ac:chgData name="Holmes, Em (Group Customer Inclusion)" userId="f0fbbf99-57c5-4bee-9415-35f2675381ec" providerId="ADAL" clId="{A677B5E0-3299-4986-8E7E-BBFC20234532}" dt="2024-05-24T18:08:03.164" v="10" actId="478"/>
            <ac:picMkLst>
              <pc:docMk/>
              <pc:sldMasterMk cId="4118352914" sldId="2147483660"/>
              <pc:sldLayoutMk cId="2386947031" sldId="2147483680"/>
              <ac:picMk id="3" creationId="{2DA718AB-9E61-5129-7A7F-6AE36108E8F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45E34-29FC-4797-9C29-5F23DD7C4D43}"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BEBF41-136C-406D-8E2D-B112DBFA8C1A}" type="slidenum">
              <a:rPr lang="en-GB" smtClean="0"/>
              <a:t>‹#›</a:t>
            </a:fld>
            <a:endParaRPr lang="en-GB"/>
          </a:p>
        </p:txBody>
      </p:sp>
    </p:spTree>
    <p:extLst>
      <p:ext uri="{BB962C8B-B14F-4D97-AF65-F5344CB8AC3E}">
        <p14:creationId xmlns:p14="http://schemas.microsoft.com/office/powerpoint/2010/main" val="428211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report@phishing.gov.uk"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topthinkfraud.campaign.gov.uk/protect-yourself-from-fraud/protecting-against-online-fraud/turn-on-2-step-verification-2sv/"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ctionfraud.police.u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Symbol" pitchFamily="2" charset="2"/>
              <a:buNone/>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the session starts: have the following webpages up and available:</a:t>
            </a:r>
          </a:p>
          <a:p>
            <a:pPr marL="0" lvl="0" indent="0">
              <a:lnSpc>
                <a:spcPct val="120000"/>
              </a:lnSpc>
              <a:buFont typeface="Symbol" pitchFamily="2" charset="2"/>
              <a:buNone/>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stopthinkfraud.campaign.gov.uk</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p>
          <a:p>
            <a:pPr marL="0" lvl="0" indent="0">
              <a:lnSpc>
                <a:spcPct val="120000"/>
              </a:lnSpc>
              <a:buFont typeface="Symbol" pitchFamily="2" charset="2"/>
              <a:buNone/>
            </a:pP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https://</a:t>
            </a:r>
            <a:r>
              <a:rPr lang="en-GB" sz="1200" b="0" dirty="0" err="1">
                <a:solidFill>
                  <a:srgbClr val="313233"/>
                </a:solidFill>
                <a:effectLst/>
                <a:latin typeface="Arial" panose="020B0604020202020204" pitchFamily="34" charset="0"/>
                <a:ea typeface="Arial" panose="020B0604020202020204" pitchFamily="34" charset="0"/>
                <a:cs typeface="Arial" panose="020B0604020202020204" pitchFamily="34" charset="0"/>
              </a:rPr>
              <a:t>www.actionfraud.police.uk</a:t>
            </a:r>
            <a:r>
              <a:rPr lang="en-GB" sz="1200" b="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p>
          <a:p>
            <a:pPr marL="0" lvl="0" indent="0">
              <a:lnSpc>
                <a:spcPct val="120000"/>
              </a:lnSpc>
              <a:buFont typeface="Symbol" pitchFamily="2" charset="2"/>
              <a:buNone/>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what Wi-Fi network is available, its name and any password required; write up / make available to the learners</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people to the lesson</a:t>
            </a:r>
          </a:p>
          <a:p>
            <a:pPr>
              <a:lnSpc>
                <a:spcPct val="107000"/>
              </a:lnSpc>
              <a:spcAft>
                <a:spcPts val="800"/>
              </a:spcAft>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lnSpc>
                <a:spcPct val="107000"/>
              </a:lnSpc>
              <a:spcAft>
                <a:spcPts val="800"/>
              </a:spcAft>
              <a:buFont typeface="Arial" panose="020B0604020202020204" pitchFamily="34" charset="0"/>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Go to the next slide when you're ready to start the lesson</a:t>
            </a:r>
            <a:r>
              <a:rPr lang="en-GB" sz="1200" b="1" dirty="0">
                <a:effectLst/>
                <a:latin typeface="Arial" panose="020B0604020202020204" pitchFamily="34" charset="0"/>
                <a:cs typeface="Arial" panose="020B0604020202020204" pitchFamily="34" charset="0"/>
              </a:rPr>
              <a:t> </a:t>
            </a:r>
            <a:endParaRPr lang="en-GB" sz="1200" b="1"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a:t>
            </a:fld>
            <a:endParaRPr lang="en-GB"/>
          </a:p>
        </p:txBody>
      </p:sp>
    </p:spTree>
    <p:extLst>
      <p:ext uri="{BB962C8B-B14F-4D97-AF65-F5344CB8AC3E}">
        <p14:creationId xmlns:p14="http://schemas.microsoft.com/office/powerpoint/2010/main" val="2792779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Spotting scam messages can be tricky, and some of the more advanced scams can even fool the experts </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learners if they know any ways to spot a scam. Then reveal the answers on the next slide</a:t>
            </a:r>
            <a:endPar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10</a:t>
            </a:fld>
            <a:endParaRPr lang="en-GB"/>
          </a:p>
        </p:txBody>
      </p:sp>
    </p:spTree>
    <p:extLst>
      <p:ext uri="{BB962C8B-B14F-4D97-AF65-F5344CB8AC3E}">
        <p14:creationId xmlns:p14="http://schemas.microsoft.com/office/powerpoint/2010/main" val="1584883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Here are some common themes that may indicate you've been targeted by a scam: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Importance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Some scammers pretend to be from well-known businesses to make you think the message is important. Don't fall for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4999"/>
              </a:lnSpc>
              <a:spcAft>
                <a:spcPts val="800"/>
              </a:spcAft>
              <a:buFont typeface="Arial" panose="020B0604020202020204" pitchFamily="34" charset="0"/>
              <a:buChar char="•"/>
              <a:tabLst>
                <a:tab pos="914400" algn="l"/>
              </a:tabLst>
            </a:pPr>
            <a:r>
              <a:rPr lang="en-GB" sz="1200" b="1" i="1" dirty="0">
                <a:solidFill>
                  <a:srgbClr val="313233"/>
                </a:solidFill>
                <a:latin typeface="Arial" panose="020B0604020202020204" pitchFamily="34" charset="0"/>
                <a:cs typeface="Arial" panose="020B0604020202020204" pitchFamily="34" charset="0"/>
              </a:rPr>
              <a:t>Spelling </a:t>
            </a:r>
            <a:r>
              <a:rPr lang="en-GB" sz="1200" b="1" i="1" dirty="0">
                <a:solidFill>
                  <a:srgbClr val="313233"/>
                </a:solidFill>
                <a:effectLst/>
                <a:latin typeface="Arial" panose="020B0604020202020204" pitchFamily="34" charset="0"/>
                <a:cs typeface="Arial" panose="020B0604020202020204" pitchFamily="34" charset="0"/>
              </a:rPr>
              <a:t>and odd layout</a:t>
            </a:r>
            <a:r>
              <a:rPr lang="en-GB" sz="1200" i="1" dirty="0">
                <a:solidFill>
                  <a:srgbClr val="313233"/>
                </a:solidFill>
                <a:effectLst/>
                <a:latin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cs typeface="Arial" panose="020B0604020202020204" pitchFamily="34" charset="0"/>
              </a:rPr>
              <a:t>Mistakes in messages could be a sign of a scam</a:t>
            </a:r>
            <a:r>
              <a:rPr lang="en-GB" sz="1200" i="1" dirty="0">
                <a:solidFill>
                  <a:srgbClr val="313233"/>
                </a:solidFill>
                <a:latin typeface="Arial" panose="020B0604020202020204" pitchFamily="34" charset="0"/>
                <a:cs typeface="Arial" panose="020B0604020202020204" pitchFamily="34" charset="0"/>
              </a:rPr>
              <a:t> – although these days, more scammers are using AI to create their messages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Time pressure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a message asks you to do something quickly, be cautious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Reward</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something seems too good to be true, it's often a scam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12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Current events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Scammers may try to take advantage of current news to make you believe they're real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Always ask yourself, "Was I expecting this message?" If not, it could be a scam</a:t>
            </a:r>
            <a:endParaRPr lang="en-GB" sz="1200" i="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11</a:t>
            </a:fld>
            <a:endParaRPr lang="en-GB"/>
          </a:p>
        </p:txBody>
      </p:sp>
    </p:spTree>
    <p:extLst>
      <p:ext uri="{BB962C8B-B14F-4D97-AF65-F5344CB8AC3E}">
        <p14:creationId xmlns:p14="http://schemas.microsoft.com/office/powerpoint/2010/main" val="36762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Understanding these risks is important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just as it’s important to be aware of potential dangers in the physical world</a:t>
            </a:r>
            <a:endParaRPr lang="en-GB" sz="1200" dirty="0">
              <a:solidFill>
                <a:srgbClr val="313233"/>
              </a:solidFill>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look at a few examples</a:t>
            </a:r>
          </a:p>
          <a:p>
            <a:pPr marL="342900" lvl="0" indent="-342900">
              <a:lnSpc>
                <a:spcPct val="115000"/>
              </a:lnSpc>
              <a:spcAft>
                <a:spcPts val="800"/>
              </a:spcAft>
              <a:buFont typeface="Arial" panose="020B0604020202020204" pitchFamily="34" charset="0"/>
              <a:buChar char="•"/>
              <a:tabLst>
                <a:tab pos="457200" algn="l"/>
              </a:tabLst>
            </a:pPr>
            <a:endPar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0" lvl="0" indent="0">
              <a:lnSpc>
                <a:spcPct val="115000"/>
              </a:lnSpc>
              <a:spcAft>
                <a:spcPts val="800"/>
              </a:spcAft>
              <a:buFont typeface="Arial" panose="020B0604020202020204" pitchFamily="34" charset="0"/>
              <a:buNone/>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Examples start from the next slide</a:t>
            </a:r>
          </a:p>
        </p:txBody>
      </p:sp>
      <p:sp>
        <p:nvSpPr>
          <p:cNvPr id="4" name="Slide Number Placeholder 3"/>
          <p:cNvSpPr>
            <a:spLocks noGrp="1"/>
          </p:cNvSpPr>
          <p:nvPr>
            <p:ph type="sldNum" sz="quarter" idx="5"/>
          </p:nvPr>
        </p:nvSpPr>
        <p:spPr/>
        <p:txBody>
          <a:bodyPr/>
          <a:lstStyle/>
          <a:p>
            <a:fld id="{5EBEBF41-136C-406D-8E2D-B112DBFA8C1A}" type="slidenum">
              <a:rPr lang="en-GB" smtClean="0"/>
              <a:t>12</a:t>
            </a:fld>
            <a:endParaRPr lang="en-GB"/>
          </a:p>
        </p:txBody>
      </p:sp>
    </p:spTree>
    <p:extLst>
      <p:ext uri="{BB962C8B-B14F-4D97-AF65-F5344CB8AC3E}">
        <p14:creationId xmlns:p14="http://schemas.microsoft.com/office/powerpoint/2010/main" val="319148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1200"/>
              </a:spcAft>
              <a:buFont typeface="Symbol" pitchFamily="2" charset="2"/>
              <a:buNone/>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test your instincts in a common online scenario. Imagine you receive an email from an unknown sender asking for your personal information. What would you do in this situation?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Reply with information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Ignore the email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Report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with the sender using contact details you trust</a:t>
            </a:r>
          </a:p>
          <a:p>
            <a:pPr marL="342900" lvl="0" indent="-342900">
              <a:lnSpc>
                <a:spcPct val="115000"/>
              </a:lnSpc>
              <a:spcAft>
                <a:spcPts val="1200"/>
              </a:spcAft>
              <a:buFont typeface="+mj-lt"/>
              <a:buAutoNum type="alphaUcPeriod"/>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Take a moment to choose your answer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0" lvl="0" indent="0">
              <a:lnSpc>
                <a:spcPct val="115000"/>
              </a:lnSpc>
              <a:spcAft>
                <a:spcPts val="1200"/>
              </a:spcAft>
              <a:buFont typeface="+mj-lt"/>
              <a:buNone/>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The correct responses here are C. Report it and D. </a:t>
            </a:r>
            <a:r>
              <a:rPr lang="en-GB" sz="1200" b="1" i="0" dirty="0">
                <a:solidFill>
                  <a:srgbClr val="313233"/>
                </a:solidFill>
                <a:effectLst/>
                <a:latin typeface="Arial" panose="020B0604020202020204" pitchFamily="34" charset="0"/>
                <a:ea typeface="Arial" panose="020B0604020202020204" pitchFamily="34" charset="0"/>
                <a:cs typeface="Arial" panose="020B0604020202020204" pitchFamily="34" charset="0"/>
              </a:rPr>
              <a:t>Check with the sender using contact details you trust</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 Report it: If you ever receive an email that seems suspicious or requests personal information, report it. </a:t>
            </a:r>
            <a:r>
              <a:rPr lang="en-GB" sz="1200" b="1" dirty="0">
                <a:effectLst/>
                <a:latin typeface="Arial" panose="020B0604020202020204" pitchFamily="34" charset="0"/>
                <a:ea typeface="Calibri" panose="020F0502020204030204" pitchFamily="34" charset="0"/>
                <a:cs typeface="Arial" panose="020B0604020202020204" pitchFamily="34" charset="0"/>
              </a:rPr>
              <a:t>If you have received an email which you’re not quite sure about, forward it to </a:t>
            </a:r>
            <a:r>
              <a:rPr lang="en-GB" sz="12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report@phishing.gov.uk</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0" dirty="0">
                <a:solidFill>
                  <a:srgbClr val="242424"/>
                </a:solidFill>
                <a:effectLst/>
                <a:latin typeface="Arial" panose="020B0604020202020204" pitchFamily="34" charset="0"/>
                <a:cs typeface="Arial" panose="020B0604020202020204" pitchFamily="34" charset="0"/>
              </a:rPr>
              <a:t>D - Check with the sender using contact details you trust: If you know the person that the message is supposed to have been sent by, it’s a good idea to check with them directly and make sure they sent it. If the message comes from a business or organisation, you can find their contact details by searching online – don’t trust the contact details in the email.</a:t>
            </a:r>
            <a:r>
              <a:rPr lang="en-GB" sz="1200" b="1" dirty="0">
                <a:effectLst/>
                <a:latin typeface="Arial" panose="020B0604020202020204" pitchFamily="34" charset="0"/>
                <a:ea typeface="Calibri" panose="020F0502020204030204" pitchFamily="34" charset="0"/>
                <a:cs typeface="Arial" panose="020B0604020202020204" pitchFamily="34" charset="0"/>
              </a:rPr>
              <a:t> You can then explain the email you have received and check they are aware of it.</a:t>
            </a:r>
            <a:endParaRPr lang="en-GB" sz="12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buFont typeface="Symbol" pitchFamily="2" charset="2"/>
              <a:buChar char=""/>
            </a:pPr>
            <a:endParaRPr lang="en-GB" sz="1200" b="1" dirty="0">
              <a:solidFill>
                <a:srgbClr val="313233"/>
              </a:solidFill>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Follow-up discussion:</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Now, let's discuss why these are the right choices. These kinds of emails are attempts to trick people into sharing sensitive information. Reporting them helps prevent others from falling for these types of traps. Checking using another channel that you know, and trust can give you an extra line of safety before responding to or interacting with the email. Online safety is a shared responsibility, and being aware of these situations will help you to navigate the digital world securely. Feel free to share any experiences or thoughts you might have on this topic</a:t>
            </a:r>
            <a:r>
              <a:rPr lang="en-GB" sz="1200" dirty="0">
                <a:effectLst/>
                <a:latin typeface="Arial" panose="020B0604020202020204" pitchFamily="34"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BEBF41-136C-406D-8E2D-B112DBFA8C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045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explore another scenario related to online interactions. You've</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been chatting with someone online. They ask for your personal information, including your full name, address, and phone number. What would you do in this situation?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my personal information with them</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Say no and not share any personal information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Ask them why they need this information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Seek advice from someone I trust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Take a moment to choose your answer.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a:t>
            </a:r>
          </a:p>
          <a:p>
            <a:pPr marL="342900" lvl="0" indent="-342900">
              <a:lnSpc>
                <a:spcPct val="115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The correct responses here are: </a:t>
            </a:r>
          </a:p>
          <a:p>
            <a:pPr marL="800100" lvl="1" indent="-342900">
              <a:lnSpc>
                <a:spcPct val="115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B. Say no and not share any personal information – Take care and be cautious when sharing personal details online, especially with someone you've just met. Your privacy is important, and sharing information like this can pose risks</a:t>
            </a:r>
          </a:p>
          <a:p>
            <a:pPr marL="742950" lvl="1" indent="-285750">
              <a:lnSpc>
                <a:spcPct val="115000"/>
              </a:lnSpc>
              <a:buFont typeface="Courier New" panose="02070309020205020404" pitchFamily="49" charset="0"/>
              <a:buChar char="o"/>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 Seek advice from someone I trust –Seeking advice adds an extra layer of security. If you're unsure about the situation, talking it though with someone you trust provides valuable insights</a:t>
            </a:r>
          </a:p>
          <a:p>
            <a:pPr marL="342900" lvl="0" indent="-342900">
              <a:lnSpc>
                <a:spcPct val="115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Discuss the answers and share tips based on the responses</a:t>
            </a:r>
          </a:p>
          <a:p>
            <a:pPr marL="342900" lvl="0" indent="-342900">
              <a:lnSpc>
                <a:spcPct val="115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Emphasise the importance of protecting personal information online and the potential risks of sharing such details with strangers</a:t>
            </a:r>
          </a:p>
          <a:p>
            <a:pPr>
              <a:lnSpc>
                <a:spcPct val="115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discuss why these are the recommended choices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need to protect your personal information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Saying no to sharing sensitive details helps protect your privacy and security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Seeking advice helps you make sure that you make informed decisions. It also highlights the importance of involving people you trust in your online interactions</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Feel free to share any thoughts or experiences related to this scenario</a:t>
            </a:r>
            <a:endParaRPr lang="en-GB"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14</a:t>
            </a:fld>
            <a:endParaRPr lang="en-GB"/>
          </a:p>
        </p:txBody>
      </p:sp>
    </p:spTree>
    <p:extLst>
      <p:ext uri="{BB962C8B-B14F-4D97-AF65-F5344CB8AC3E}">
        <p14:creationId xmlns:p14="http://schemas.microsoft.com/office/powerpoint/2010/main" val="227940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do one final scenario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recently downloaded a file from an unfamiliar website, and now your computer is locked with a ransom message demanding money to unlock it. What steps would you take?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Immediately pay the ransom to unlock my computer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Ignore the message and hope it goes away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Disconnect my computer from the internet and seek professional help</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Ask a friend or colleague for advice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15000"/>
              </a:lnSpc>
              <a:spcAft>
                <a:spcPts val="800"/>
              </a:spcAft>
              <a:buFont typeface="Arial" panose="020B0604020202020204" pitchFamily="34" charset="0"/>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The recommended course of action here is:</a:t>
            </a:r>
          </a:p>
          <a:p>
            <a:pPr marL="457200" lvl="1" indent="0">
              <a:lnSpc>
                <a:spcPct val="115000"/>
              </a:lnSpc>
              <a:spcAft>
                <a:spcPts val="800"/>
              </a:spcAft>
              <a:buFont typeface="Arial" panose="020B0604020202020204" pitchFamily="34" charset="0"/>
              <a:buNone/>
              <a:tabLst>
                <a:tab pos="9144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C. Disconnect my computer from the internet and seek professional help – In case of a ransomware attack, you should isolate your computer from the internet to prevent further damage. Seeking professional assistance will help you safely resolve the ransomware incident</a:t>
            </a:r>
          </a:p>
          <a:p>
            <a:pPr marL="342900" lvl="0" indent="-342900">
              <a:lnSpc>
                <a:spcPct val="115000"/>
              </a:lnSpc>
              <a:spcAft>
                <a:spcPts val="800"/>
              </a:spcAft>
              <a:buFont typeface="Arial" panose="020B0604020202020204" pitchFamily="34" charset="0"/>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Discuss the answers and share best practices based on the responses</a:t>
            </a:r>
          </a:p>
          <a:p>
            <a:pPr marL="342900" lvl="0" indent="-342900">
              <a:lnSpc>
                <a:spcPct val="115000"/>
              </a:lnSpc>
              <a:spcAft>
                <a:spcPts val="800"/>
              </a:spcAft>
              <a:buFont typeface="Arial" panose="020B0604020202020204" pitchFamily="34" charset="0"/>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Stress the importance of not paying ransoms, disconnecting from the internet to prevent further damage, and seeking professional assistance to resolve ransomware incidents</a:t>
            </a:r>
          </a:p>
          <a:p>
            <a:pPr>
              <a:lnSpc>
                <a:spcPct val="115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Thank you for sharing your responses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Paying ransoms is not recommended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best practice involves disconnecting your computer from the internet to contain the situation and seeking help from professionals who can address the issue safely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800"/>
              </a:spcAft>
              <a:tabLst>
                <a:tab pos="457200" algn="l"/>
              </a:tabLs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Scammers often use various tactics - like pretending to be someone else, sending messages with links or requests for your personal details, and sometimes even pretend to be romantic interests. They might also try to trick you when you're shopping online. Always be cautious and check the sender can be trusted before responding or clicking on links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Spotting and talking about these risks are the first step in staying safe online</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8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pause to discuss any questions or thoughts they have on this topic</a:t>
            </a:r>
            <a:endParaRPr lang="en-GB"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15</a:t>
            </a:fld>
            <a:endParaRPr lang="en-GB"/>
          </a:p>
        </p:txBody>
      </p:sp>
    </p:spTree>
    <p:extLst>
      <p:ext uri="{BB962C8B-B14F-4D97-AF65-F5344CB8AC3E}">
        <p14:creationId xmlns:p14="http://schemas.microsoft.com/office/powerpoint/2010/main" val="304931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Stress the importance of applying these principles while learners are using their devices remotely</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continue our journey to reduce online risks with practical steps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285750" lvl="0" indent="-285750">
              <a:lnSpc>
                <a:spcPct val="115000"/>
              </a:lnSpc>
              <a:spcAft>
                <a:spcPts val="8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Securing your devices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Set up a screen lock, like a password or fingerprint, on all your devices.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Locking your devices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when you’re not using them, helps keep your personal details safe, especially if you lose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Be careful with public Wi-Fi</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–Public Wi-Fi can be tempting but risky. Scammers might set up their own "free Wi-Fi" to access your device. If you use public Wi-Fi, avoid logging into sensitive accounts, like your bank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Take care visiting websites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Make sure you're on secure websites, especially those from those you trust. Look for a padlock icon and "https" in the web address. Check for spelling and grammar errors on the site.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the Take Five Message:</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Stop</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Take a moment to think before taking any action regarding your finances or personal details.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Challenge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Question requests that seem too good to be true. Criminals often rush or panic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Protect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Contact your bank if you suspect a scam and report it to Action Fraud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Staying safe online is about being careful and staying informed. Don't rush into sharing personal information, and always double-check if something seems unusual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16</a:t>
            </a:fld>
            <a:endParaRPr lang="en-GB"/>
          </a:p>
        </p:txBody>
      </p:sp>
    </p:spTree>
    <p:extLst>
      <p:ext uri="{BB962C8B-B14F-4D97-AF65-F5344CB8AC3E}">
        <p14:creationId xmlns:p14="http://schemas.microsoft.com/office/powerpoint/2010/main" val="1484766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DELIVERY NOTE – No need to demo these, just talk through and signpost, where appropriate, further sources of advice/info</a:t>
            </a:r>
          </a:p>
          <a:p>
            <a:pPr>
              <a:lnSpc>
                <a:spcPct val="115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explore practical steps to reduce online risks and keep yourself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Make sure you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apply the latest updates on your devices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These updates help keep your data safe. You'll often get notifications to update; it's best to do this when you get them. You can also set your device to update automatically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Protect your accounts by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using strong and unique passwords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Don't reuse them. Scammers can easily guess weak passwords. A strong password could be a combination of three random words, with some letters changed to make it harder to guess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Never share your passwords or use the same password for multiple things. If you have trouble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remembering your passwords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consider using a password manager, which can create strong passwords and store them safely for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Two-factor authentication (2FA)</a:t>
            </a:r>
            <a:r>
              <a:rPr lang="en-GB" sz="1200" b="1" i="1" dirty="0">
                <a:solidFill>
                  <a:srgbClr val="313233"/>
                </a:solidFill>
                <a:latin typeface="Arial" panose="020B0604020202020204" pitchFamily="34" charset="0"/>
                <a:ea typeface="Arial" panose="020B0604020202020204" pitchFamily="34" charset="0"/>
                <a:cs typeface="Arial" panose="020B0604020202020204" pitchFamily="34" charset="0"/>
              </a:rPr>
              <a:t> - also called multi-factor authentication (MFA) and 2-step verification (2SV)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adds an extra layer of security to your accounts. It could be a code sent to your phone, a fingerprint or face scan. It's a great way to keep your accounts extra safe</a:t>
            </a:r>
            <a:r>
              <a:rPr lang="en-GB" sz="1200" i="1" dirty="0">
                <a:solidFill>
                  <a:srgbClr val="313233"/>
                </a:solidFill>
                <a:latin typeface="Arial" panose="020B0604020202020204" pitchFamily="34" charset="0"/>
                <a:ea typeface="Arial" panose="020B0604020202020204" pitchFamily="34" charset="0"/>
                <a:cs typeface="Arial" panose="020B0604020202020204" pitchFamily="34" charset="0"/>
              </a:rPr>
              <a:t>. If you want to know more about this, there's a </a:t>
            </a:r>
            <a:r>
              <a:rPr lang="en-GB" sz="1200" i="1" dirty="0" err="1">
                <a:solidFill>
                  <a:srgbClr val="313233"/>
                </a:solidFill>
                <a:latin typeface="Arial" panose="020B0604020202020204" pitchFamily="34" charset="0"/>
                <a:ea typeface="Arial" panose="020B0604020202020204" pitchFamily="34" charset="0"/>
                <a:cs typeface="Arial" panose="020B0604020202020204" pitchFamily="34" charset="0"/>
              </a:rPr>
              <a:t>gov.uk</a:t>
            </a:r>
            <a:r>
              <a:rPr lang="en-GB" sz="1200" i="1" dirty="0">
                <a:solidFill>
                  <a:srgbClr val="313233"/>
                </a:solidFill>
                <a:latin typeface="Arial" panose="020B0604020202020204" pitchFamily="34" charset="0"/>
                <a:ea typeface="Arial" panose="020B0604020202020204" pitchFamily="34" charset="0"/>
                <a:cs typeface="Arial" panose="020B0604020202020204" pitchFamily="34" charset="0"/>
              </a:rPr>
              <a:t> site to help you, which includes how to go about setting this up: </a:t>
            </a:r>
            <a:r>
              <a:rPr lang="en-GB" sz="1200" dirty="0">
                <a:solidFill>
                  <a:srgbClr val="313233"/>
                </a:solidFill>
                <a:latin typeface="Arial" panose="020B0604020202020204" pitchFamily="34" charset="0"/>
                <a:cs typeface="Arial" panose="020B0604020202020204" pitchFamily="34" charset="0"/>
                <a:hlinkClick r:id="rId3"/>
              </a:rPr>
              <a:t>Turn on 2-step verification (2SV) - Stop! Think Fraud (stopthinkfraud.campaign.gov.uk)</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spcAft>
                <a:spcPts val="800"/>
              </a:spcAft>
              <a:buFont typeface="Arial" panose="020B0604020202020204" pitchFamily="34" charset="0"/>
              <a:buChar char="•"/>
              <a:tabLst>
                <a:tab pos="914400" algn="l"/>
              </a:tabLst>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Install antivirus and security software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to help keep your devices safe. </a:t>
            </a:r>
            <a:r>
              <a:rPr lang="en-GB" sz="1200" i="1" dirty="0">
                <a:solidFill>
                  <a:srgbClr val="313233"/>
                </a:solidFill>
                <a:latin typeface="Arial" panose="020B0604020202020204" pitchFamily="34" charset="0"/>
                <a:cs typeface="Arial" panose="020B0604020202020204" pitchFamily="34" charset="0"/>
              </a:rPr>
              <a:t>There’s built-in antivirus software for Apple and Windows devices. </a:t>
            </a:r>
            <a:r>
              <a:rPr lang="en-GB" sz="1200" i="1" dirty="0">
                <a:solidFill>
                  <a:srgbClr val="313233"/>
                </a:solidFill>
                <a:effectLst/>
                <a:latin typeface="Arial" panose="020B0604020202020204" pitchFamily="34" charset="0"/>
                <a:cs typeface="Arial" panose="020B0604020202020204" pitchFamily="34" charset="0"/>
              </a:rPr>
              <a:t>You can </a:t>
            </a:r>
            <a:r>
              <a:rPr lang="en-GB" sz="1200" i="1" dirty="0">
                <a:solidFill>
                  <a:srgbClr val="313233"/>
                </a:solidFill>
                <a:latin typeface="Arial" panose="020B0604020202020204" pitchFamily="34" charset="0"/>
                <a:cs typeface="Arial" panose="020B0604020202020204" pitchFamily="34" charset="0"/>
              </a:rPr>
              <a:t>also get separate software – some are free, others you pay for, though they may offer a free trial. It’s a good idea to ask around and do your research when you’re thinking of getting this, to make sure anything you get doesn’t conflict with your device’s built-in software. Phones and tablets don’t need antivirus software, just make sure you only install or download apps from your official app store – and don’t forget to update </a:t>
            </a:r>
            <a:r>
              <a:rPr lang="en-GB" sz="1200" i="1" dirty="0">
                <a:solidFill>
                  <a:srgbClr val="313233"/>
                </a:solidFill>
                <a:effectLst/>
                <a:latin typeface="Arial" panose="020B0604020202020204" pitchFamily="34" charset="0"/>
                <a:cs typeface="Arial" panose="020B0604020202020204" pitchFamily="34" charset="0"/>
              </a:rPr>
              <a:t>these </a:t>
            </a:r>
            <a:r>
              <a:rPr lang="en-GB" sz="1200" i="1" dirty="0">
                <a:solidFill>
                  <a:srgbClr val="313233"/>
                </a:solidFill>
                <a:latin typeface="Arial" panose="020B0604020202020204" pitchFamily="34" charset="0"/>
                <a:cs typeface="Arial" panose="020B0604020202020204" pitchFamily="34" charset="0"/>
              </a:rPr>
              <a:t>apps when a new version is available, </a:t>
            </a:r>
            <a:r>
              <a:rPr lang="en-GB" sz="1200" i="1" dirty="0">
                <a:solidFill>
                  <a:srgbClr val="313233"/>
                </a:solidFill>
                <a:effectLst/>
                <a:latin typeface="Arial" panose="020B0604020202020204" pitchFamily="34" charset="0"/>
                <a:cs typeface="Arial" panose="020B0604020202020204" pitchFamily="34" charset="0"/>
              </a:rPr>
              <a:t>to keep </a:t>
            </a:r>
            <a:r>
              <a:rPr lang="en-GB" sz="1200" i="1" dirty="0">
                <a:solidFill>
                  <a:srgbClr val="313233"/>
                </a:solidFill>
                <a:latin typeface="Arial" panose="020B0604020202020204" pitchFamily="34" charset="0"/>
                <a:cs typeface="Arial" panose="020B0604020202020204" pitchFamily="34" charset="0"/>
              </a:rPr>
              <a:t>their own security features up-to-date</a:t>
            </a:r>
            <a:endParaRPr lang="en-GB" sz="1200" dirty="0">
              <a:solidFill>
                <a:srgbClr val="313233"/>
              </a:solidFill>
              <a:latin typeface="Arial" panose="020B0604020202020204" pitchFamily="34" charset="0"/>
              <a:ea typeface="Arial" panose="020B0604020202020204" pitchFamily="34" charset="0"/>
              <a:cs typeface="Arial" panose="020B0604020202020204" pitchFamily="34" charset="0"/>
            </a:endParaRPr>
          </a:p>
          <a:p>
            <a:pPr marL="285750" lvl="0" indent="-285750">
              <a:lnSpc>
                <a:spcPct val="115000"/>
              </a:lnSpc>
              <a:spcAft>
                <a:spcPts val="800"/>
              </a:spcAft>
              <a:buFont typeface="Arial" panose="020B0604020202020204" pitchFamily="34" charset="0"/>
              <a:buChar char="•"/>
              <a:tabLst>
                <a:tab pos="9144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Tip: You can practice using search engines to search to advice stay up to date about how to stay safe online. This is a good way to stay up to date with the latest know-how</a:t>
            </a:r>
            <a:r>
              <a:rPr lang="en-GB" sz="1200" dirty="0">
                <a:effectLst/>
                <a:latin typeface="Arial" panose="020B0604020202020204" pitchFamily="34" charset="0"/>
                <a:cs typeface="Arial" panose="020B0604020202020204" pitchFamily="34" charset="0"/>
              </a:rPr>
              <a:t> </a:t>
            </a:r>
            <a:endParaRPr lang="en-GB" sz="1200" u="none" strike="noStrike"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17</a:t>
            </a:fld>
            <a:endParaRPr lang="en-GB"/>
          </a:p>
        </p:txBody>
      </p:sp>
    </p:spTree>
    <p:extLst>
      <p:ext uri="{BB962C8B-B14F-4D97-AF65-F5344CB8AC3E}">
        <p14:creationId xmlns:p14="http://schemas.microsoft.com/office/powerpoint/2010/main" val="158109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spcAft>
                <a:spcPts val="1200"/>
              </a:spcAft>
              <a:buFont typeface="Symbol" pitchFamily="2" charset="2"/>
              <a:buNone/>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How often should you change your passwords?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1 - 3 months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6-12 months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prompted by the system or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07000"/>
              </a:lnSpc>
              <a:spcAft>
                <a:spcPts val="8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I know my device has been hacked</a:t>
            </a:r>
            <a:r>
              <a:rPr lang="en-US" sz="1200"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NOTE FOR VIRTUAL DELIVERY – Ask participants to comment with their answer (A, B, C or D) in the chat box</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 </a:t>
            </a:r>
          </a:p>
          <a:p>
            <a:pPr marL="342900" lvl="0" indent="-342900">
              <a:lnSpc>
                <a:spcPct val="115000"/>
              </a:lnSpc>
              <a:spcAft>
                <a:spcPts val="800"/>
              </a:spcAft>
              <a:buFont typeface="Arial" panose="020B0604020202020204" pitchFamily="34" charset="0"/>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There isn't a one-size-fits-all answer when it comes to how often you should change your password, and it often depends on the specific app, site, or system you're using. The frequency of password changes can vary based on different factors</a:t>
            </a:r>
          </a:p>
          <a:p>
            <a:pPr marL="342900" lvl="0" indent="-342900">
              <a:lnSpc>
                <a:spcPct val="115000"/>
              </a:lnSpc>
              <a:spcAft>
                <a:spcPts val="800"/>
              </a:spcAft>
              <a:buFont typeface="Arial" panose="020B0604020202020204" pitchFamily="34" charset="0"/>
              <a:buChar char="•"/>
              <a:tabLst>
                <a:tab pos="457200" algn="l"/>
              </a:tabLs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Discuss the answers and share best practices based on the responses</a:t>
            </a:r>
          </a:p>
          <a:p>
            <a:pPr>
              <a:lnSpc>
                <a:spcPct val="115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discuss the options: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1 - 3 months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Some platforms may recommend regular changes, but this can be overdoing 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6-12 months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This can be a more manageable option while still giving quite a high level of protection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prompted by the system or device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Many systems prompt password changes at recommended times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15000"/>
              </a:lnSpc>
              <a:buFont typeface="+mj-lt"/>
              <a:buAutoNum type="alphaU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When I know my device has been hacked</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Always change your password straight away if you know or suspect that something has happened to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 frequency often depends on how sensitive the information involved is, how important it is to you to keep safe, and if there are any other security measures in place, like 2FA. Always follow the recommendations of the specific service you're using.</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18</a:t>
            </a:fld>
            <a:endParaRPr lang="en-GB"/>
          </a:p>
        </p:txBody>
      </p:sp>
    </p:spTree>
    <p:extLst>
      <p:ext uri="{BB962C8B-B14F-4D97-AF65-F5344CB8AC3E}">
        <p14:creationId xmlns:p14="http://schemas.microsoft.com/office/powerpoint/2010/main" val="2506814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How confident are you in knowing how to report online threats or scams?</a:t>
            </a:r>
          </a:p>
          <a:p>
            <a:pPr lvl="0"/>
            <a:r>
              <a:rPr lang="en-GB" sz="1200" dirty="0">
                <a:solidFill>
                  <a:srgbClr val="313233"/>
                </a:solidFill>
                <a:effectLst/>
                <a:latin typeface="Arial" panose="020B0604020202020204" pitchFamily="34" charset="0"/>
                <a:cs typeface="Arial" panose="020B0604020202020204" pitchFamily="34" charset="0"/>
              </a:rPr>
              <a:t>A</a:t>
            </a:r>
            <a:r>
              <a:rPr lang="en-GB" sz="1200" dirty="0">
                <a:solidFill>
                  <a:srgbClr val="313233"/>
                </a:solidFill>
                <a:latin typeface="Arial" panose="020B0604020202020204" pitchFamily="34" charset="0"/>
                <a:cs typeface="Arial" panose="020B0604020202020204" pitchFamily="34" charset="0"/>
              </a:rPr>
              <a:t>.I know exactly how to do this</a:t>
            </a:r>
            <a:endParaRPr lang="en-GB" sz="1200" dirty="0">
              <a:latin typeface="Arial" panose="020B0604020202020204" pitchFamily="34" charset="0"/>
              <a:ea typeface="Calibri" panose="020F0502020204030204"/>
              <a:cs typeface="Arial" panose="020B0604020202020204" pitchFamily="34" charset="0"/>
            </a:endParaRPr>
          </a:p>
          <a:p>
            <a:r>
              <a:rPr lang="en-GB" sz="1200" dirty="0">
                <a:solidFill>
                  <a:srgbClr val="313233"/>
                </a:solidFill>
                <a:latin typeface="Arial" panose="020B0604020202020204" pitchFamily="34" charset="0"/>
                <a:cs typeface="Arial" panose="020B0604020202020204" pitchFamily="34" charset="0"/>
              </a:rPr>
              <a:t>B.I know a</a:t>
            </a:r>
            <a:r>
              <a:rPr lang="en-GB" sz="1200" dirty="0">
                <a:solidFill>
                  <a:srgbClr val="313233"/>
                </a:solidFill>
                <a:effectLst/>
                <a:latin typeface="Arial" panose="020B0604020202020204" pitchFamily="34" charset="0"/>
                <a:cs typeface="Arial" panose="020B0604020202020204" pitchFamily="34" charset="0"/>
              </a:rPr>
              <a:t> bit</a:t>
            </a:r>
            <a:r>
              <a:rPr lang="en-GB" sz="1200" dirty="0">
                <a:solidFill>
                  <a:srgbClr val="313233"/>
                </a:solidFill>
                <a:latin typeface="Arial" panose="020B0604020202020204" pitchFamily="34" charset="0"/>
                <a:cs typeface="Arial" panose="020B0604020202020204" pitchFamily="34" charset="0"/>
              </a:rPr>
              <a:t> about this</a:t>
            </a:r>
            <a:endParaRPr lang="en-GB" sz="1200" dirty="0">
              <a:latin typeface="Arial" panose="020B0604020202020204" pitchFamily="34" charset="0"/>
              <a:ea typeface="Calibri" panose="020F0502020204030204"/>
              <a:cs typeface="Arial" panose="020B0604020202020204" pitchFamily="34" charset="0"/>
            </a:endParaRPr>
          </a:p>
          <a:p>
            <a:r>
              <a:rPr lang="en-GB" sz="1200" dirty="0" err="1">
                <a:solidFill>
                  <a:srgbClr val="313233"/>
                </a:solidFill>
                <a:latin typeface="Arial" panose="020B0604020202020204" pitchFamily="34" charset="0"/>
                <a:cs typeface="Arial" panose="020B0604020202020204" pitchFamily="34" charset="0"/>
              </a:rPr>
              <a:t>C.I’m</a:t>
            </a:r>
            <a:r>
              <a:rPr lang="en-GB" sz="1200" dirty="0">
                <a:solidFill>
                  <a:srgbClr val="313233"/>
                </a:solidFill>
                <a:latin typeface="Arial" panose="020B0604020202020204" pitchFamily="34" charset="0"/>
                <a:cs typeface="Arial" panose="020B0604020202020204" pitchFamily="34" charset="0"/>
              </a:rPr>
              <a:t> not sure I could do this</a:t>
            </a:r>
            <a:endParaRPr lang="en-GB" sz="1200" dirty="0">
              <a:latin typeface="Arial" panose="020B0604020202020204" pitchFamily="34" charset="0"/>
              <a:ea typeface="Calibri" panose="020F0502020204030204"/>
              <a:cs typeface="Arial" panose="020B0604020202020204" pitchFamily="34" charset="0"/>
            </a:endParaRPr>
          </a:p>
          <a:p>
            <a:r>
              <a:rPr lang="en-GB" sz="1200" dirty="0">
                <a:solidFill>
                  <a:srgbClr val="313233"/>
                </a:solidFill>
                <a:latin typeface="Arial" panose="020B0604020202020204" pitchFamily="34" charset="0"/>
                <a:cs typeface="Arial" panose="020B0604020202020204" pitchFamily="34" charset="0"/>
              </a:rPr>
              <a:t>D.I don’t know how to do this</a:t>
            </a:r>
            <a:endParaRPr lang="en-GB" sz="1200" dirty="0">
              <a:latin typeface="Arial" panose="020B0604020202020204" pitchFamily="34" charset="0"/>
              <a:ea typeface="Calibri" panose="020F0502020204030204"/>
              <a:cs typeface="Arial" panose="020B0604020202020204" pitchFamily="34" charset="0"/>
            </a:endParaRPr>
          </a:p>
          <a:p>
            <a:pPr lvl="0">
              <a:lnSpc>
                <a:spcPct val="120000"/>
              </a:lnSpc>
            </a:pPr>
            <a:endParaRPr lang="en-GB" sz="1200" dirty="0">
              <a:solidFill>
                <a:srgbClr val="313233"/>
              </a:solidFill>
              <a:effectLst/>
              <a:latin typeface="Arial" panose="020B0604020202020204" pitchFamily="34" charset="0"/>
              <a:cs typeface="Arial" panose="020B0604020202020204" pitchFamily="34" charset="0"/>
            </a:endParaRPr>
          </a:p>
          <a:p>
            <a:pPr>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DELIVERY NOTES –</a:t>
            </a:r>
          </a:p>
          <a:p>
            <a:pPr marL="342900" lvl="0" indent="-342900">
              <a:lnSpc>
                <a:spcPct val="115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Discuss the answers and share tips based on the responses</a:t>
            </a:r>
          </a:p>
          <a:p>
            <a:pPr marL="342900" lvl="0" indent="-342900">
              <a:lnSpc>
                <a:spcPct val="115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Based on the answers, address any concerns, move to next slide, and offer additional guidance as needed</a:t>
            </a:r>
            <a:endParaRPr lang="en-GB" sz="1200" b="1" dirty="0">
              <a:solidFill>
                <a:srgbClr val="313233"/>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19</a:t>
            </a:fld>
            <a:endParaRPr lang="en-GB"/>
          </a:p>
        </p:txBody>
      </p:sp>
    </p:spTree>
    <p:extLst>
      <p:ext uri="{BB962C8B-B14F-4D97-AF65-F5344CB8AC3E}">
        <p14:creationId xmlns:p14="http://schemas.microsoft.com/office/powerpoint/2010/main" val="359632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solidFill>
                  <a:srgbClr val="000000"/>
                </a:solidFill>
                <a:effectLst/>
                <a:latin typeface="Calibri" panose="020F0502020204030204" pitchFamily="34" charset="0"/>
              </a:rPr>
              <a:t>Encourage learners to scan the QR code here and complete our short pre-session survey around levels of confidence in the session’s topics today, plus what they would like to get out of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a:t>
            </a:fld>
            <a:endParaRPr lang="en-GB"/>
          </a:p>
        </p:txBody>
      </p:sp>
    </p:spTree>
    <p:extLst>
      <p:ext uri="{BB962C8B-B14F-4D97-AF65-F5344CB8AC3E}">
        <p14:creationId xmlns:p14="http://schemas.microsoft.com/office/powerpoint/2010/main" val="2282028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Arial" panose="020B0604020202020204" pitchFamily="34" charset="0"/>
              <a:buNone/>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encounter a problem online, quick action is key. Here's what to do:</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20000"/>
              </a:lnSpc>
              <a:spcAft>
                <a:spcPts val="1200"/>
              </a:spcAft>
              <a:buFont typeface="Arial" panose="020B0604020202020204" pitchFamily="34" charset="0"/>
              <a:buChar char="•"/>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Contact authorities: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If you suspect a scam, report it to Action Fraud at 0300 123 2040 or online at </a:t>
            </a:r>
            <a:r>
              <a:rPr lang="en-GB" sz="1200" i="1" u="sng" dirty="0">
                <a:solidFill>
                  <a:srgbClr val="313233"/>
                </a:solidFill>
                <a:effectLst/>
                <a:latin typeface="Arial" panose="020B0604020202020204" pitchFamily="34" charset="0"/>
                <a:ea typeface="Arial" panose="020B0604020202020204" pitchFamily="34" charset="0"/>
                <a:cs typeface="Arial" panose="020B0604020202020204" pitchFamily="34" charset="0"/>
                <a:hlinkClick r:id="rId3"/>
              </a:rPr>
              <a:t>Action Fraud</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In Scotland, you can contact Police Scotland at 101</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MODERATOR NOTES – </a:t>
            </a:r>
          </a:p>
          <a:p>
            <a:pPr marL="342900" lvl="0" indent="-342900">
              <a:lnSpc>
                <a:spcPct val="120000"/>
              </a:lnSpc>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Share the following in chat: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If you think you’ve been scammed, the first thing to do is report it to Action Fraud on 0300 123 2040 or online at http://</a:t>
            </a:r>
            <a:r>
              <a:rPr lang="en-GB" sz="1200" i="1" dirty="0" err="1">
                <a:solidFill>
                  <a:srgbClr val="313233"/>
                </a:solidFill>
                <a:effectLst/>
                <a:latin typeface="Arial" panose="020B0604020202020204" pitchFamily="34" charset="0"/>
                <a:ea typeface="Arial" panose="020B0604020202020204" pitchFamily="34" charset="0"/>
                <a:cs typeface="Arial" panose="020B0604020202020204" pitchFamily="34" charset="0"/>
              </a:rPr>
              <a:t>www.actionfraud.police.uk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If you're in Scotland, you can contact Police Scotland on 101</a:t>
            </a:r>
          </a:p>
          <a:p>
            <a:pPr marL="342900" lvl="0" indent="-342900">
              <a:lnSpc>
                <a:spcPct val="120000"/>
              </a:lnSpc>
              <a:spcAft>
                <a:spcPts val="12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Provide specific instructions for contacting authorities virtually and encourage participants to utilise chat for questions and sharing</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742950" lvl="1" indent="-28575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Gather evidence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Keep any screenshots or any relevant data related to the incident together. This evidence can be really helpful for reporting and potential investigations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Tell your bank</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If your bank account is affected, contact your bank immediately. They can secure your accounts and investigate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Change your passwords</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If you think someone might have your password, change it right away. Make sure your new passwords are strong and unique for each account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mj-lt"/>
              <a:buAutoNum type="arabicPeriod"/>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Scan for your device</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 Run an antivirus and malware scan on your devices to make sure your data is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228600">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Taking these steps quickly can make a big difference</a:t>
            </a:r>
            <a:endParaRPr lang="en-GB" sz="1200" dirty="0">
              <a:solidFill>
                <a:srgbClr val="313233"/>
              </a:solidFill>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Stay alert, seek help, and take action if you encounter a problem</a:t>
            </a:r>
            <a:r>
              <a:rPr lang="en-GB" sz="1200" dirty="0">
                <a:effectLst/>
                <a:latin typeface="Arial" panose="020B0604020202020204" pitchFamily="34" charset="0"/>
                <a:cs typeface="Arial" panose="020B0604020202020204" pitchFamily="34" charset="0"/>
              </a:rPr>
              <a:t> </a:t>
            </a:r>
            <a:endParaRPr lang="en-GB" sz="1200" u="none" strike="noStrike"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20</a:t>
            </a:fld>
            <a:endParaRPr lang="en-GB"/>
          </a:p>
        </p:txBody>
      </p:sp>
    </p:spTree>
    <p:extLst>
      <p:ext uri="{BB962C8B-B14F-4D97-AF65-F5344CB8AC3E}">
        <p14:creationId xmlns:p14="http://schemas.microsoft.com/office/powerpoint/2010/main" val="38606593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covered a lot in this lesson, and I want to highlight what you've achieved and what comes next: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now know how to protect your personal information and keep the details you use to access your devices and online accounts secure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 can spot suspicious links and understand various online risks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You've learned how to use security software effectively and how important it is to keep your software up to date.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Arial" panose="020B0604020202020204" pitchFamily="34" charset="0"/>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You're well-equipped to navigate the online world more safely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21</a:t>
            </a:fld>
            <a:endParaRPr lang="en-GB"/>
          </a:p>
        </p:txBody>
      </p:sp>
    </p:spTree>
    <p:extLst>
      <p:ext uri="{BB962C8B-B14F-4D97-AF65-F5344CB8AC3E}">
        <p14:creationId xmlns:p14="http://schemas.microsoft.com/office/powerpoint/2010/main" val="9093160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Ask if they have any questions, comments or feedback that you can help with. You could consider this as an opportunity to check level of confidence in doing these in future, ask what they found most useful, anything they’d like to know more about (or to go through again before the lesson ends) and where they think they’ll need more practice.</a:t>
            </a:r>
            <a:endParaRPr lang="en-GB" sz="1200" dirty="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22</a:t>
            </a:fld>
            <a:endParaRPr lang="en-GB"/>
          </a:p>
        </p:txBody>
      </p:sp>
    </p:spTree>
    <p:extLst>
      <p:ext uri="{BB962C8B-B14F-4D97-AF65-F5344CB8AC3E}">
        <p14:creationId xmlns:p14="http://schemas.microsoft.com/office/powerpoint/2010/main" val="180080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Calibri" panose="020F0502020204030204" pitchFamily="34" charset="0"/>
              </a:rPr>
              <a:t>Encourage learners to scan the QR code here and complete our short post-session survey around levels of confidence now they have completed the training, plus any other comments or feedback about the session</a:t>
            </a:r>
            <a:endParaRPr lang="en-GB" dirty="0"/>
          </a:p>
        </p:txBody>
      </p:sp>
      <p:sp>
        <p:nvSpPr>
          <p:cNvPr id="4" name="Slide Number Placeholder 3"/>
          <p:cNvSpPr>
            <a:spLocks noGrp="1"/>
          </p:cNvSpPr>
          <p:nvPr>
            <p:ph type="sldNum" sz="quarter" idx="5"/>
          </p:nvPr>
        </p:nvSpPr>
        <p:spPr/>
        <p:txBody>
          <a:bodyPr/>
          <a:lstStyle/>
          <a:p>
            <a:fld id="{5EBEBF41-136C-406D-8E2D-B112DBFA8C1A}" type="slidenum">
              <a:rPr lang="en-GB" smtClean="0"/>
              <a:t>23</a:t>
            </a:fld>
            <a:endParaRPr lang="en-GB"/>
          </a:p>
        </p:txBody>
      </p:sp>
    </p:spTree>
    <p:extLst>
      <p:ext uri="{BB962C8B-B14F-4D97-AF65-F5344CB8AC3E}">
        <p14:creationId xmlns:p14="http://schemas.microsoft.com/office/powerpoint/2010/main" val="327994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dirty="0">
                <a:solidFill>
                  <a:srgbClr val="313233"/>
                </a:solidFill>
                <a:effectLst/>
                <a:latin typeface="Lloyds Bank Jack Light" panose="02000503040000020004" pitchFamily="50" charset="0"/>
                <a:ea typeface="Times New Roman" panose="02020603050405020304" pitchFamily="18" charset="0"/>
              </a:rPr>
              <a:t>Signpost related content on the Academy website </a:t>
            </a:r>
            <a:r>
              <a:rPr lang="en-ZA" sz="1800" dirty="0">
                <a:solidFill>
                  <a:srgbClr val="3F3F3F"/>
                </a:solidFill>
                <a:effectLst/>
                <a:latin typeface="Arial" panose="020B0604020202020204" pitchFamily="34" charset="0"/>
                <a:cs typeface="Arial" panose="020B0604020202020204" pitchFamily="34" charset="0"/>
              </a:rPr>
              <a:t>https://www.bankofscotlandacademy.co.uk/learn-for-life/get-started-online/</a:t>
            </a:r>
            <a:endParaRPr lang="en-GB" sz="1800" dirty="0">
              <a:effectLst/>
              <a:latin typeface="Times New Roman" panose="02020603050405020304" pitchFamily="18" charset="0"/>
              <a:ea typeface="Times New Roman" panose="02020603050405020304" pitchFamily="18" charset="0"/>
            </a:endParaRPr>
          </a:p>
          <a:p>
            <a:pPr fontAlgn="base"/>
            <a:r>
              <a:rPr lang="en-GB" sz="1800" dirty="0">
                <a:solidFill>
                  <a:srgbClr val="313233"/>
                </a:solidFill>
                <a:effectLst/>
                <a:latin typeface="Lloyds Bank Jack Light" panose="02000503040000020004" pitchFamily="50" charset="0"/>
                <a:ea typeface="Times New Roman" panose="02020603050405020304" pitchFamily="18" charset="0"/>
              </a:rPr>
              <a:t>Encourage them to search for this site. Alternatively, they could use their phone cameras to scan the QR code here </a:t>
            </a:r>
            <a:endParaRPr lang="en-GB" sz="1800" dirty="0">
              <a:effectLst/>
              <a:latin typeface="Times New Roman" panose="02020603050405020304" pitchFamily="18" charset="0"/>
              <a:ea typeface="Times New Roman" panose="02020603050405020304" pitchFamily="18" charset="0"/>
            </a:endParaRPr>
          </a:p>
          <a:p>
            <a:r>
              <a:rPr lang="en-GB" sz="1800" dirty="0">
                <a:solidFill>
                  <a:srgbClr val="313233"/>
                </a:solidFill>
                <a:effectLst/>
                <a:latin typeface="Lloyds Bank Jack Light" panose="02000503040000020004" pitchFamily="50" charset="0"/>
                <a:ea typeface="Arial" panose="020B0604020202020204" pitchFamily="34" charset="0"/>
                <a:cs typeface="Arial" panose="020B0604020202020204" pitchFamily="34" charset="0"/>
              </a:rPr>
              <a:t>If part of a programme, share the date and topic of the next session</a:t>
            </a:r>
            <a:r>
              <a:rPr lang="en-GB" sz="1800" dirty="0">
                <a:solidFill>
                  <a:srgbClr val="313233"/>
                </a:solidFill>
                <a:effectLst/>
                <a:latin typeface="Lloyds Bank Jack" panose="02000503040000020004" pitchFamily="50" charset="0"/>
                <a:ea typeface="Arial" panose="020B0604020202020204" pitchFamily="34" charset="0"/>
                <a:cs typeface="Arial" panose="020B0604020202020204" pitchFamily="34" charset="0"/>
              </a:rPr>
              <a:t> </a:t>
            </a:r>
            <a:endParaRPr lang="en-GB" sz="1800" dirty="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24</a:t>
            </a:fld>
            <a:endParaRPr lang="en-GB"/>
          </a:p>
        </p:txBody>
      </p:sp>
    </p:spTree>
    <p:extLst>
      <p:ext uri="{BB962C8B-B14F-4D97-AF65-F5344CB8AC3E}">
        <p14:creationId xmlns:p14="http://schemas.microsoft.com/office/powerpoint/2010/main" val="1906008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r>
              <a:rPr lang="en-ZA" sz="1800" b="0" i="0" u="none" strike="noStrike" dirty="0">
                <a:solidFill>
                  <a:srgbClr val="313233"/>
                </a:solidFill>
                <a:effectLst/>
                <a:latin typeface="Arial" panose="020B0604020202020204" pitchFamily="34" charset="0"/>
                <a:cs typeface="Arial" panose="020B0604020202020204" pitchFamily="34" charset="0"/>
              </a:rPr>
              <a:t>Trainer notes</a:t>
            </a:r>
            <a:endParaRPr lang="en-ZA" b="0" dirty="0">
              <a:effectLst/>
              <a:latin typeface="Arial" panose="020B0604020202020204" pitchFamily="34" charset="0"/>
              <a:cs typeface="Arial" panose="020B0604020202020204" pitchFamily="34" charset="0"/>
            </a:endParaRPr>
          </a:p>
          <a:p>
            <a:r>
              <a:rPr lang="en-ZA" sz="1800" b="0" i="0" u="none" strike="noStrike" dirty="0">
                <a:solidFill>
                  <a:srgbClr val="313233"/>
                </a:solidFill>
                <a:effectLst/>
                <a:latin typeface="Arial" panose="020B0604020202020204" pitchFamily="34" charset="0"/>
                <a:cs typeface="Arial" panose="020B0604020202020204" pitchFamily="34" charset="0"/>
              </a:rPr>
              <a:t>Signpost related content on the Academy website </a:t>
            </a:r>
            <a:r>
              <a:rPr lang="en-ZA" sz="2800" dirty="0">
                <a:solidFill>
                  <a:srgbClr val="3F3F3F"/>
                </a:solidFill>
                <a:effectLst/>
                <a:latin typeface="Arial" panose="020B0604020202020204" pitchFamily="34" charset="0"/>
                <a:cs typeface="Arial" panose="020B0604020202020204" pitchFamily="34" charset="0"/>
              </a:rPr>
              <a:t>https://www.bankofscotlandacademy.co.uk/learn-for-life/get-started-online/</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Alternatively, they could use their phone cameras to scan the QR code here. </a:t>
            </a:r>
          </a:p>
          <a:p>
            <a:pPr rtl="0" fontAlgn="base">
              <a:spcBef>
                <a:spcPts val="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they don’t feel comfortable using this yet, then suggest they take our other lessons: “Connecting to the internet” and “ Stay safe online”, if you don’t know the next dates for these or how to help them sign up then speak to the Academy team before your session.</a:t>
            </a:r>
          </a:p>
          <a:p>
            <a:pPr rtl="0" fontAlgn="base">
              <a:spcBef>
                <a:spcPts val="1200"/>
              </a:spcBef>
              <a:spcAft>
                <a:spcPts val="0"/>
              </a:spcAft>
              <a:buFont typeface="Arial" panose="020B0604020202020204" pitchFamily="34" charset="0"/>
              <a:buChar char="•"/>
            </a:pPr>
            <a:r>
              <a:rPr lang="en-ZA" sz="1800" b="0" i="0" u="none" strike="noStrike" dirty="0">
                <a:solidFill>
                  <a:srgbClr val="313233"/>
                </a:solidFill>
                <a:effectLst/>
                <a:latin typeface="Arial" panose="020B0604020202020204" pitchFamily="34" charset="0"/>
                <a:cs typeface="Arial" panose="020B0604020202020204" pitchFamily="34" charset="0"/>
              </a:rPr>
              <a:t>If part of a programme, share the date and topic of the next session</a:t>
            </a:r>
          </a:p>
          <a:p>
            <a:endParaRPr lang="en-US" dirty="0"/>
          </a:p>
        </p:txBody>
      </p:sp>
      <p:sp>
        <p:nvSpPr>
          <p:cNvPr id="4" name="Slide Number Placeholder 3"/>
          <p:cNvSpPr>
            <a:spLocks noGrp="1"/>
          </p:cNvSpPr>
          <p:nvPr>
            <p:ph type="sldNum" sz="quarter" idx="5"/>
          </p:nvPr>
        </p:nvSpPr>
        <p:spPr/>
        <p:txBody>
          <a:bodyPr/>
          <a:lstStyle/>
          <a:p>
            <a:fld id="{5EBEBF41-136C-406D-8E2D-B112DBFA8C1A}" type="slidenum">
              <a:rPr lang="en-GB" smtClean="0"/>
              <a:t>25</a:t>
            </a:fld>
            <a:endParaRPr lang="en-GB"/>
          </a:p>
        </p:txBody>
      </p:sp>
    </p:spTree>
    <p:extLst>
      <p:ext uri="{BB962C8B-B14F-4D97-AF65-F5344CB8AC3E}">
        <p14:creationId xmlns:p14="http://schemas.microsoft.com/office/powerpoint/2010/main" val="2785702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NOTES –</a:t>
            </a:r>
          </a:p>
          <a:p>
            <a:pPr marL="342900" lvl="0" indent="-342900" algn="just">
              <a:lnSpc>
                <a:spcPct val="115000"/>
              </a:lnSpc>
              <a:spcAft>
                <a:spcPts val="8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If this lesson marks the start of a programme, welcome people to the programme</a:t>
            </a:r>
          </a:p>
          <a:p>
            <a:pPr marL="342900" lvl="0" indent="-342900" algn="just">
              <a:lnSpc>
                <a:spcPct val="115000"/>
              </a:lnSpc>
              <a:spcAft>
                <a:spcPts val="800"/>
              </a:spcAft>
              <a:buFont typeface="Symbol" pitchFamily="2" charset="2"/>
              <a:buChar char=""/>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If it is not, then welcome people to the lesson</a:t>
            </a:r>
          </a:p>
          <a:p>
            <a:pPr algn="just">
              <a:lnSpc>
                <a:spcPct val="115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just">
              <a:lnSpc>
                <a:spcPct val="115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Welcome to today's lesson on staying safe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My name is [Your Name], and I'm here to help you today</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We're excited to be here with you as you start to safely explore the Internet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 want to make this learning experience practical, relatable, and, most importantly, helpful to you</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8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the room (or virtually), we also have [Any Co-Presenter's Name] who is here to help you during this session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800"/>
              </a:spcAft>
            </a:pP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15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for small groups / virtual sessions, learners could introduce themselves at this point</a:t>
            </a:r>
          </a:p>
          <a:p>
            <a:pPr algn="just">
              <a:lnSpc>
                <a:spcPct val="115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Being online can help you keep in touch with people, develop new skills, keep up to date on the latest news, and shop online. It can even let you know if you might need an umbrella by checking the weather in just a few taps or clicks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At some point, everyone worries about the possible risks of being online. You are not alone. This is not a reason to avoid being online though. There are plenty of ways to make sure you can enjoy the benefits and stay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As we go through today's lesson, please do ask questions, and let us know if you need anything. If we can't help today, we'll make sure you get the help you need after the session</a:t>
            </a:r>
            <a:endParaRPr lang="en-GB" sz="1200" dirty="0">
              <a:solidFill>
                <a:srgbClr val="313233"/>
              </a:solidFill>
              <a:latin typeface="Arial" panose="020B0604020202020204" pitchFamily="34" charset="0"/>
              <a:ea typeface="Arial" panose="020B0604020202020204" pitchFamily="34" charset="0"/>
              <a:cs typeface="Arial" panose="020B0604020202020204" pitchFamily="34" charset="0"/>
            </a:endParaRPr>
          </a:p>
          <a:p>
            <a:pPr marL="342900" lvl="0" indent="-342900" algn="just">
              <a:lnSpc>
                <a:spcPct val="115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 us know if we're going too fast or too slow, or if you need a break. We want you to get the most out of today, so I'll be guided by you</a:t>
            </a:r>
            <a:r>
              <a:rPr lang="en-GB" sz="1200" dirty="0">
                <a:effectLst/>
                <a:latin typeface="Arial" panose="020B0604020202020204" pitchFamily="34" charset="0"/>
                <a:cs typeface="Arial" panose="020B0604020202020204" pitchFamily="34" charset="0"/>
              </a:rPr>
              <a:t> </a:t>
            </a:r>
            <a:endParaRPr lang="en-GB" sz="1200" i="1" u="none" strike="noStrike" noProof="0"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3</a:t>
            </a:fld>
            <a:endParaRPr lang="en-GB"/>
          </a:p>
        </p:txBody>
      </p:sp>
    </p:spTree>
    <p:extLst>
      <p:ext uri="{BB962C8B-B14F-4D97-AF65-F5344CB8AC3E}">
        <p14:creationId xmlns:p14="http://schemas.microsoft.com/office/powerpoint/2010/main" val="3294130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15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Before we begin, here’s a few tips on how to get the most from this session</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If we mention any resources during the session, we’ll share these with you at the end</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 want this lesson to be as interactive as possible, so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we’ll be asking questions</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as we go along – and we want you to ask lots of questions, too!</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Sometimes we’ll have a short </a:t>
            </a:r>
            <a:r>
              <a:rPr lang="en-GB" sz="1200" b="1"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discussion </a:t>
            </a:r>
            <a:r>
              <a:rPr lang="en-GB" sz="1200" b="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about what we’re looking at, </a:t>
            </a: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or we might move on. It will depend on how we’re doing for time</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marL="342900" lvl="0" indent="-342900" algn="just">
              <a:lnSpc>
                <a:spcPct val="115000"/>
              </a:lnSpc>
              <a:buFont typeface="Symbol" pitchFamily="2" charset="2"/>
              <a:buChar char=""/>
            </a:pPr>
            <a:r>
              <a:rPr lang="en-GB" sz="1200" i="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Remember, it's all about learning together, so ask away and don’t worry about how your question sounds, or getting the right answer – Spoiler alert: sometimes there’s no single right answer. It's your thoughts that matter most. And we're here to make your experience as easy and enjoyable as possible</a:t>
            </a:r>
            <a:endParaRPr lang="en-GB" sz="1200"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gn="just" rtl="0" fontAlgn="base"/>
            <a:endParaRPr lang="en-GB" sz="1200" b="1" i="0" u="none" strike="noStrike" dirty="0">
              <a:solidFill>
                <a:srgbClr val="313233"/>
              </a:solidFill>
              <a:effectLst/>
              <a:latin typeface="Lloyds Bank Jack Light" panose="02000503040000020004" pitchFamily="50" charset="0"/>
            </a:endParaRPr>
          </a:p>
          <a:p>
            <a:pPr algn="just" rtl="0" fontAlgn="base"/>
            <a:r>
              <a:rPr lang="en-GB" sz="1200" b="1" i="0" u="none" strike="noStrike" dirty="0">
                <a:solidFill>
                  <a:srgbClr val="313233"/>
                </a:solidFill>
                <a:effectLst/>
                <a:latin typeface="Lloyds Bank Jack Light" panose="02000503040000020004" pitchFamily="50" charset="0"/>
              </a:rPr>
              <a:t>NOTE FOR VIRTUAL DELIVERY – Encourage people to comment and ask questions in the chat or experiment and try using the emojis. (Describe what an emoji is if needed)</a:t>
            </a:r>
            <a:r>
              <a:rPr lang="en-US" sz="1200" b="0" i="0" dirty="0">
                <a:solidFill>
                  <a:srgbClr val="000000"/>
                </a:solidFill>
                <a:effectLst/>
                <a:latin typeface="Lloyds Bank Jack Light" panose="02000503040000020004" pitchFamily="50" charset="0"/>
              </a:rPr>
              <a:t>​</a:t>
            </a:r>
            <a:r>
              <a:rPr lang="en-GB" sz="1200" b="0" i="0" u="none" strike="noStrike" dirty="0">
                <a:solidFill>
                  <a:srgbClr val="313233"/>
                </a:solidFill>
                <a:effectLst/>
                <a:latin typeface="Lloyds Bank Jack Light" panose="02000503040000020004" pitchFamily="50" charset="0"/>
              </a:rPr>
              <a:t> </a:t>
            </a:r>
            <a:r>
              <a:rPr lang="en-US" sz="1200" b="0" i="0" dirty="0">
                <a:solidFill>
                  <a:srgbClr val="000000"/>
                </a:solidFill>
                <a:effectLst/>
                <a:latin typeface="Lloyds Bank Jack Light" panose="02000503040000020004" pitchFamily="50" charset="0"/>
              </a:rPr>
              <a:t>​</a:t>
            </a:r>
            <a:endParaRPr lang="en-US"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Lloyds Bank Jack Light" panose="02000503040000020004" pitchFamily="50" charset="0"/>
              </a:rPr>
              <a:t>To </a:t>
            </a:r>
            <a:r>
              <a:rPr lang="en-GB" sz="1200" b="1" i="1" u="none" strike="noStrike" dirty="0">
                <a:solidFill>
                  <a:srgbClr val="313233"/>
                </a:solidFill>
                <a:effectLst/>
                <a:latin typeface="Lloyds Bank Jack Light" panose="02000503040000020004" pitchFamily="50" charset="0"/>
              </a:rPr>
              <a:t>comment in the chat</a:t>
            </a:r>
            <a:r>
              <a:rPr lang="en-GB" sz="1200" b="0" i="1" u="none" strike="noStrike" dirty="0">
                <a:solidFill>
                  <a:srgbClr val="313233"/>
                </a:solidFill>
                <a:effectLst/>
                <a:latin typeface="Lloyds Bank Jack Light" panose="02000503040000020004" pitchFamily="50" charset="0"/>
              </a:rPr>
              <a:t>, find the chat box. It’s usually on the side or at the bottom of your screen. Click (or tap) in the chat box, enter your comment, and hit 'Enter' or 'Send.' Your message will then appear in the chat for everyone to see. It's a great way to ask us questions or share your thoughts during our session. So, feel free to chat away!</a:t>
            </a:r>
            <a:r>
              <a:rPr lang="en-GB" sz="1200" b="0" i="0" dirty="0">
                <a:solidFill>
                  <a:srgbClr val="000000"/>
                </a:solidFill>
                <a:effectLst/>
                <a:latin typeface="Lloyds Bank Jack Light" panose="02000503040000020004" pitchFamily="50" charset="0"/>
              </a:rPr>
              <a:t>​</a:t>
            </a:r>
            <a:endParaRPr lang="en-GB"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Lloyds Bank Jack Light" panose="02000503040000020004" pitchFamily="50" charset="0"/>
              </a:rPr>
              <a:t>We’d like to make today as interactive as possible to make your experience more interesting</a:t>
            </a:r>
            <a:r>
              <a:rPr lang="en-GB" sz="1200" b="0" i="0" dirty="0">
                <a:solidFill>
                  <a:srgbClr val="000000"/>
                </a:solidFill>
                <a:effectLst/>
                <a:latin typeface="Lloyds Bank Jack Light" panose="02000503040000020004" pitchFamily="50" charset="0"/>
              </a:rPr>
              <a:t>​</a:t>
            </a:r>
            <a:endParaRPr lang="en-GB" sz="1200" b="0" i="0" dirty="0">
              <a:solidFill>
                <a:srgbClr val="444444"/>
              </a:solidFill>
              <a:effectLst/>
              <a:latin typeface="Arial" panose="020B0604020202020204" pitchFamily="34" charset="0"/>
            </a:endParaRPr>
          </a:p>
          <a:p>
            <a:pPr marL="285750" indent="-285750" algn="l" rtl="0" fontAlgn="base">
              <a:buFont typeface="Arial" panose="020B0604020202020204" pitchFamily="34" charset="0"/>
              <a:buChar char="•"/>
            </a:pPr>
            <a:r>
              <a:rPr lang="en-GB" sz="1200" b="0" i="1" u="none" strike="noStrike" dirty="0">
                <a:solidFill>
                  <a:srgbClr val="313233"/>
                </a:solidFill>
                <a:effectLst/>
                <a:latin typeface="Lloyds Bank Jack Light" panose="02000503040000020004" pitchFamily="50" charset="0"/>
              </a:rPr>
              <a:t>First, we’ll show the </a:t>
            </a:r>
            <a:r>
              <a:rPr lang="en-GB" sz="1200" b="1" i="1" u="none" strike="noStrike" dirty="0">
                <a:solidFill>
                  <a:srgbClr val="313233"/>
                </a:solidFill>
                <a:effectLst/>
                <a:latin typeface="Lloyds Bank Jack Light" panose="02000503040000020004" pitchFamily="50" charset="0"/>
              </a:rPr>
              <a:t>question</a:t>
            </a:r>
            <a:r>
              <a:rPr lang="en-GB" sz="1200" b="0" i="1" u="none" strike="noStrike" dirty="0">
                <a:solidFill>
                  <a:srgbClr val="313233"/>
                </a:solidFill>
                <a:effectLst/>
                <a:latin typeface="Lloyds Bank Jack Light" panose="02000503040000020004" pitchFamily="50" charset="0"/>
              </a:rPr>
              <a:t> on the screen. Read the question and possible answers. Pick the answer you think fits best and pop the letter for that answer (A, B, C, or D) in the chat (if and when you’re ready). Don't worry about getting it right or wrong. Just go with your gut feeling!</a:t>
            </a:r>
            <a:r>
              <a:rPr lang="en-GB" sz="1200" b="0" i="0" dirty="0">
                <a:solidFill>
                  <a:srgbClr val="000000"/>
                </a:solidFill>
                <a:effectLst/>
                <a:latin typeface="Lloyds Bank Jack Light" panose="02000503040000020004" pitchFamily="50" charset="0"/>
              </a:rPr>
              <a:t>​</a:t>
            </a:r>
            <a:endParaRPr lang="en-GB" sz="12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4</a:t>
            </a:fld>
            <a:endParaRPr lang="en-GB"/>
          </a:p>
        </p:txBody>
      </p:sp>
    </p:spTree>
    <p:extLst>
      <p:ext uri="{BB962C8B-B14F-4D97-AF65-F5344CB8AC3E}">
        <p14:creationId xmlns:p14="http://schemas.microsoft.com/office/powerpoint/2010/main" val="156609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Before we start, how confident are you currently about staying safe online? Please share your comfort level in the chat by typing the letter corresponding to your answer: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Very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 little bit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Not very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Not at all</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NOTE FOR VIRTUAL DELIVERY – Ask participants to comment with their answer in the chat box</a:t>
            </a:r>
            <a:r>
              <a:rPr lang="en-US" sz="1200" b="1" dirty="0">
                <a:solidFill>
                  <a:srgbClr val="313233"/>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Reassure learners:</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Remember, the fact that you're here shows you're already taking steps to boost your online safety. Today’s lesson is designed to build your confidence, and we'll cover essential strategies to help you stay safe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a:t>
            </a: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 Follow-up discussion</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Very</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Fantastic! You're off to a great start, and today’s lesson will reinforce your knowledge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A little bit</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That's absolutely okay. This lesson is tailored to help  you  get the skills you need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Not ver</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 worries. We're here to guide you, and you'll find you will get better  with a bit of practice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Courier New" panose="02070309020205020404" pitchFamily="49" charset="0"/>
              <a:buChar char="o"/>
            </a:pPr>
            <a:r>
              <a:rPr lang="en-GB" sz="1200" b="1" i="1" dirty="0">
                <a:solidFill>
                  <a:srgbClr val="313233"/>
                </a:solidFill>
                <a:effectLst/>
                <a:latin typeface="Arial" panose="020B0604020202020204" pitchFamily="34" charset="0"/>
                <a:ea typeface="Arial" panose="020B0604020202020204" pitchFamily="34" charset="0"/>
                <a:cs typeface="Arial" panose="020B0604020202020204" pitchFamily="34" charset="0"/>
              </a:rPr>
              <a:t>Not at all</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Don't worry. We're here to support you every step of the way. As we progress, you'll see how these things are within your reach</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Feel free to engage in the chat, and remember, this is a learning journey. Your questions and insights are valuable. Let's proceed and continue developing  your online safety skills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5</a:t>
            </a:fld>
            <a:endParaRPr lang="en-GB"/>
          </a:p>
        </p:txBody>
      </p:sp>
    </p:spTree>
    <p:extLst>
      <p:ext uri="{BB962C8B-B14F-4D97-AF65-F5344CB8AC3E}">
        <p14:creationId xmlns:p14="http://schemas.microsoft.com/office/powerpoint/2010/main" val="1556490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Today, we want to make sure you leave feeling more confident in your ability to stay safe online.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We'll explain how to stay safe online and keep your personal information safe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learn how to keep your information you use to get into your device and online accounts (like usernames and passwords) safe. Tip: Don't share them with anyone or write them down and leave them near your device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You'll learn how to spot suspicious links in emails, websites, social media messages, and pop-ups.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742950" lvl="1" indent="-285750">
              <a:lnSpc>
                <a:spcPct val="120000"/>
              </a:lnSpc>
              <a:spcAft>
                <a:spcPts val="1200"/>
              </a:spcAft>
              <a:buFont typeface="+mj-lt"/>
              <a:buAutoNum type="arabi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last but not least, we'll help you find and download tools to keep your devices safe and up-to-date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Every device is a bit different, so we'll provide general steps, tips, and what to look for. If you need more specific guidance for your device, just let us know, and we'll help you. We're here to make this as practical and useful for you as possible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And if you need further help with your particular type of device, we'll share some helpful resources at the end of the lesson</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6</a:t>
            </a:fld>
            <a:endParaRPr lang="en-GB"/>
          </a:p>
        </p:txBody>
      </p:sp>
    </p:spTree>
    <p:extLst>
      <p:ext uri="{BB962C8B-B14F-4D97-AF65-F5344CB8AC3E}">
        <p14:creationId xmlns:p14="http://schemas.microsoft.com/office/powerpoint/2010/main" val="3212166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20000"/>
              </a:lnSpc>
              <a:spcAft>
                <a:spcPts val="1200"/>
              </a:spcAft>
              <a:buFont typeface="Symbol" pitchFamily="2" charset="2"/>
              <a:buChar char=""/>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with a simple question </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in your everyday life, what are some things you do to stay safe in the real world? Take a moment to think about it and feel free to share your thoughts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Pause for a brief discussion</a:t>
            </a:r>
          </a:p>
          <a:p>
            <a:pPr>
              <a:lnSpc>
                <a:spcPct val="107000"/>
              </a:lnSpc>
              <a:spcAft>
                <a:spcPts val="800"/>
              </a:spcAft>
            </a:pP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pPr marL="342900" lvl="0" indent="-342900">
              <a:lnSpc>
                <a:spcPct val="120000"/>
              </a:lnSpc>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These habits you’ve just mentioned are important for your safety in the real world. Now let's link that to what it means to be safe online. Imagine the online world as an extension of our physical world. Just as you lock your front door when you leave home to protect your belongings, the online world has its own set of safety rules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So, think about what you do to stay safe in your everyday life. Locking your front door to protect your belongings for example. Well, in the online world, we have similar steps to take</a:t>
            </a:r>
            <a:endParaRPr lang="en-GB" sz="1200" i="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Symbol" pitchFamily="2" charset="2"/>
              <a:buChar char=""/>
              <a:tabLst>
                <a:tab pos="457200" algn="l"/>
              </a:tabLst>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Let's start thinking about how to stay safe in the digital world</a:t>
            </a:r>
            <a:r>
              <a:rPr lang="en-GB" sz="1200" dirty="0">
                <a:effectLst/>
                <a:latin typeface="Arial" panose="020B0604020202020204" pitchFamily="34" charset="0"/>
                <a:cs typeface="Arial" panose="020B0604020202020204" pitchFamily="34" charset="0"/>
              </a:rPr>
              <a:t> </a:t>
            </a:r>
            <a:endParaRPr lang="en-GB" sz="1200" i="1" u="none" strike="noStrike" dirty="0">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7</a:t>
            </a:fld>
            <a:endParaRPr lang="en-GB"/>
          </a:p>
        </p:txBody>
      </p:sp>
    </p:spTree>
    <p:extLst>
      <p:ext uri="{BB962C8B-B14F-4D97-AF65-F5344CB8AC3E}">
        <p14:creationId xmlns:p14="http://schemas.microsoft.com/office/powerpoint/2010/main" val="924822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1200"/>
              </a:spcAft>
              <a:buFont typeface="Symbol" pitchFamily="2" charset="2"/>
              <a:buChar char=""/>
            </a:pPr>
            <a:r>
              <a:rPr lang="en-GB" sz="1800" i="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Let's start by discussing various online risks. Fraud, scams, and scammers are terms we use to talk about online risks</a:t>
            </a:r>
            <a:endPar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a:p>
            <a:pPr>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a:lnSpc>
                <a:spcPct val="115000"/>
              </a:lnSpc>
              <a:spcAft>
                <a:spcPts val="800"/>
              </a:spcAft>
            </a:pPr>
            <a:r>
              <a:rPr lang="en-GB" sz="1800" b="1">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TRAINER NOTE – Ask learners if they can explain the terms before giving the definitions</a:t>
            </a:r>
          </a:p>
          <a:p>
            <a:pPr>
              <a:lnSpc>
                <a:spcPct val="115000"/>
              </a:lnSpc>
              <a:spcAft>
                <a:spcPts val="800"/>
              </a:spcAft>
            </a:pPr>
            <a:r>
              <a:rPr lang="en-GB" sz="1800">
                <a:solidFill>
                  <a:srgbClr val="313233"/>
                </a:solidFill>
                <a:effectLst/>
                <a:latin typeface="Lloyds Bank Jack Light" panose="02000503040000020004" pitchFamily="2" charset="77"/>
                <a:ea typeface="Arial" panose="020B0604020202020204" pitchFamily="34" charset="0"/>
                <a:cs typeface="Arial" panose="020B0604020202020204" pitchFamily="34" charset="0"/>
              </a:rPr>
              <a:t> </a:t>
            </a:r>
          </a:p>
          <a:p>
            <a:pPr marL="342900" lvl="0" indent="-342900">
              <a:lnSpc>
                <a:spcPct val="115000"/>
              </a:lnSpc>
              <a:spcAft>
                <a:spcPts val="800"/>
              </a:spcAft>
              <a:buFont typeface="Arial" panose="020B0604020202020204" pitchFamily="34" charset="0"/>
              <a:buChar char="•"/>
              <a:tabLst>
                <a:tab pos="4572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Fraud</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is when someone tricks you to get your money or personal information. Imagine someone pretending to be something they're not, just to take your stuff. So, it's all about being careful and not falling for those tricks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Scams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are just another name for the types of fraud. You'll often hear people use them both. If someone has been scammed, they’ve been tricked out of their money and/or personal details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Scammers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are the people who do this. Sometimes they’re known as 'fraudsters.’ </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They're the ones attempting to trick people into giving them their money or personal details</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a:p>
            <a:pPr marL="342900" lvl="0" indent="-342900">
              <a:lnSpc>
                <a:spcPct val="120000"/>
              </a:lnSpc>
              <a:spcAft>
                <a:spcPts val="1200"/>
              </a:spcAft>
              <a:buFont typeface="Arial" panose="020B0604020202020204" pitchFamily="34" charset="0"/>
              <a:buChar char="•"/>
              <a:tabLst>
                <a:tab pos="457200" algn="l"/>
              </a:tabLst>
            </a:pP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Now, scammers</a:t>
            </a:r>
            <a:r>
              <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are usually after one of two things: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money</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or </a:t>
            </a:r>
            <a:r>
              <a:rPr lang="en-GB" sz="1800" b="1"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personal details</a:t>
            </a:r>
            <a:r>
              <a:rPr lang="en-GB" sz="1800" i="1">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rPr>
              <a:t>. People often worry most about the loss of money, but you need to look after your personal details too</a:t>
            </a:r>
            <a:endParaRPr lang="en-GB" sz="1800">
              <a:solidFill>
                <a:srgbClr val="313233"/>
              </a:solidFill>
              <a:effectLst/>
              <a:latin typeface="Lloyds Bank Jack Light" panose="02000503040000020004" pitchFamily="2" charset="77"/>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8</a:t>
            </a:fld>
            <a:endParaRPr lang="en-GB"/>
          </a:p>
        </p:txBody>
      </p:sp>
    </p:spTree>
    <p:extLst>
      <p:ext uri="{BB962C8B-B14F-4D97-AF65-F5344CB8AC3E}">
        <p14:creationId xmlns:p14="http://schemas.microsoft.com/office/powerpoint/2010/main" val="19055994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20000"/>
              </a:lnSpc>
              <a:buFont typeface="+mj-lt"/>
              <a:buNone/>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What are some of the ways you can stay safe online?</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Having strong passwords</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Not clicking on links I’m unsure about</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Keeping my phone locked</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20000"/>
              </a:lnSpc>
              <a:spcAft>
                <a:spcPts val="1200"/>
              </a:spcAft>
              <a:buFont typeface="+mj-lt"/>
              <a:buAutoNum type="alphaUcPeriod"/>
            </a:pPr>
            <a:r>
              <a:rPr lang="en-GB" sz="1200" i="1" dirty="0">
                <a:solidFill>
                  <a:srgbClr val="313233"/>
                </a:solidFill>
                <a:effectLst/>
                <a:latin typeface="Arial" panose="020B0604020202020204" pitchFamily="34" charset="0"/>
                <a:ea typeface="Arial" panose="020B0604020202020204" pitchFamily="34" charset="0"/>
                <a:cs typeface="Arial" panose="020B0604020202020204" pitchFamily="34" charset="0"/>
              </a:rPr>
              <a:t>Not sharing my personal details unless I know the sender</a:t>
            </a: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endPar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GB" sz="1200" b="1" dirty="0">
                <a:solidFill>
                  <a:srgbClr val="313233"/>
                </a:solidFill>
                <a:effectLst/>
                <a:latin typeface="Arial" panose="020B0604020202020204" pitchFamily="34" charset="0"/>
                <a:ea typeface="Arial" panose="020B0604020202020204" pitchFamily="34" charset="0"/>
                <a:cs typeface="Arial" panose="020B0604020202020204" pitchFamily="34" charset="0"/>
              </a:rPr>
              <a:t>TRAINER NOTE – All these are correct – spend time discussing why, especially if anyone has missed one or more of these</a:t>
            </a:r>
            <a:r>
              <a:rPr lang="en-GB" sz="1200" dirty="0">
                <a:solidFill>
                  <a:srgbClr val="313233"/>
                </a:solidFill>
                <a:effectLst/>
                <a:latin typeface="Arial" panose="020B0604020202020204" pitchFamily="34" charset="0"/>
                <a:ea typeface="Arial" panose="020B0604020202020204" pitchFamily="34" charset="0"/>
                <a:cs typeface="Arial" panose="020B0604020202020204" pitchFamily="34" charset="0"/>
              </a:rPr>
              <a:t> </a:t>
            </a:r>
          </a:p>
          <a:p>
            <a:endParaRPr lang="en-GB" sz="1800" b="1" dirty="0">
              <a:solidFill>
                <a:srgbClr val="313233"/>
              </a:solidFill>
              <a:effectLst/>
              <a:latin typeface="Lloyds Bank Jack Light" panose="02000503040000020004" pitchFamily="2" charset="77"/>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EBEBF41-136C-406D-8E2D-B112DBFA8C1A}" type="slidenum">
              <a:rPr lang="en-GB" smtClean="0"/>
              <a:t>9</a:t>
            </a:fld>
            <a:endParaRPr lang="en-GB"/>
          </a:p>
        </p:txBody>
      </p:sp>
    </p:spTree>
    <p:extLst>
      <p:ext uri="{BB962C8B-B14F-4D97-AF65-F5344CB8AC3E}">
        <p14:creationId xmlns:p14="http://schemas.microsoft.com/office/powerpoint/2010/main" val="2193677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0EA9CE-8C1A-7C4A-919A-FA796AD32173}"/>
              </a:ext>
            </a:extLst>
          </p:cNvPr>
          <p:cNvSpPr>
            <a:spLocks noGrp="1"/>
          </p:cNvSpPr>
          <p:nvPr>
            <p:ph type="body" sz="quarter" idx="13" hasCustomPrompt="1"/>
          </p:nvPr>
        </p:nvSpPr>
        <p:spPr>
          <a:xfrm>
            <a:off x="5455726" y="2975083"/>
            <a:ext cx="5154612" cy="1971862"/>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31858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C3E0595-347E-99F3-17CF-4AAC3392BFEF}"/>
              </a:ext>
            </a:extLst>
          </p:cNvPr>
          <p:cNvSpPr txBox="1"/>
          <p:nvPr userDrawn="1"/>
        </p:nvSpPr>
        <p:spPr>
          <a:xfrm>
            <a:off x="741760" y="393399"/>
            <a:ext cx="8883501" cy="1015663"/>
          </a:xfrm>
          <a:prstGeom prst="rect">
            <a:avLst/>
          </a:prstGeom>
          <a:noFill/>
        </p:spPr>
        <p:txBody>
          <a:bodyPr wrap="square" rtlCol="0">
            <a:spAutoFit/>
          </a:bodyPr>
          <a:lstStyle/>
          <a:p>
            <a:r>
              <a:rPr lang="en-GB" sz="6000" dirty="0">
                <a:solidFill>
                  <a:srgbClr val="05286A"/>
                </a:solidFill>
                <a:latin typeface="BoS Pill Gothic" panose="02000503030000020004" pitchFamily="50" charset="0"/>
              </a:rPr>
              <a:t>What’s next?</a:t>
            </a:r>
          </a:p>
        </p:txBody>
      </p:sp>
    </p:spTree>
    <p:extLst>
      <p:ext uri="{BB962C8B-B14F-4D97-AF65-F5344CB8AC3E}">
        <p14:creationId xmlns:p14="http://schemas.microsoft.com/office/powerpoint/2010/main" val="2386947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2975083"/>
            <a:ext cx="5154612" cy="1971862"/>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14" name="Picture Placeholder 10">
            <a:extLst>
              <a:ext uri="{FF2B5EF4-FFF2-40B4-BE49-F238E27FC236}">
                <a16:creationId xmlns:a16="http://schemas.microsoft.com/office/drawing/2014/main" id="{94C99F52-D704-FA13-F9C6-750C2026E9E9}"/>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899633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 line with pictur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941388" y="3468049"/>
            <a:ext cx="5154612" cy="985931"/>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module</a:t>
            </a:r>
          </a:p>
        </p:txBody>
      </p:sp>
      <p:sp>
        <p:nvSpPr>
          <p:cNvPr id="2" name="Picture Placeholder 10">
            <a:extLst>
              <a:ext uri="{FF2B5EF4-FFF2-40B4-BE49-F238E27FC236}">
                <a16:creationId xmlns:a16="http://schemas.microsoft.com/office/drawing/2014/main" id="{F2B6D852-6BBB-7A7C-0023-A3B00F22AFF7}"/>
              </a:ext>
            </a:extLst>
          </p:cNvPr>
          <p:cNvSpPr>
            <a:spLocks noGrp="1"/>
          </p:cNvSpPr>
          <p:nvPr>
            <p:ph type="pic" sz="quarter" idx="12"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Tree>
    <p:extLst>
      <p:ext uri="{BB962C8B-B14F-4D97-AF65-F5344CB8AC3E}">
        <p14:creationId xmlns:p14="http://schemas.microsoft.com/office/powerpoint/2010/main" val="3315533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1760" y="2000841"/>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3871230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ulleted lis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402640" y="2000842"/>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41"/>
            <a:ext cx="6390560" cy="3920345"/>
          </a:xfrm>
          <a:prstGeom prst="rect">
            <a:avLst/>
          </a:prstGeom>
        </p:spPr>
        <p:txBody>
          <a:bodyPr anchor="ctr"/>
          <a:lstStyle>
            <a:lvl1pPr marL="457200" indent="-457200">
              <a:buClr>
                <a:srgbClr val="024731"/>
              </a:buClr>
              <a:buFont typeface="Arial" panose="020B0604020202020204" pitchFamily="34" charset="0"/>
              <a:buChar char="•"/>
              <a:defRPr sz="3200">
                <a:solidFill>
                  <a:srgbClr val="024731"/>
                </a:solidFill>
                <a:latin typeface="Lloyds Bank Jack Medium" panose="02000606060000020004" pitchFamily="50" charset="0"/>
              </a:defRPr>
            </a:lvl1pPr>
            <a:lvl2pPr marL="685800" indent="-228600">
              <a:buClr>
                <a:srgbClr val="024731"/>
              </a:buClr>
              <a:buFont typeface="Wingdings" panose="05000000000000000000" pitchFamily="2" charset="2"/>
              <a:buChar char="ü"/>
              <a:defRPr>
                <a:solidFill>
                  <a:srgbClr val="024731"/>
                </a:solidFill>
                <a:latin typeface="Lloyds Bank Jack" panose="02000503040000020004" pitchFamily="50" charset="0"/>
              </a:defRPr>
            </a:lvl2pPr>
          </a:lstStyle>
          <a:p>
            <a:pPr lvl="0"/>
            <a:r>
              <a:rPr lang="en-GB"/>
              <a:t>Add bullets</a:t>
            </a:r>
          </a:p>
          <a:p>
            <a:pPr lvl="1"/>
            <a:r>
              <a:rPr lang="en-GB"/>
              <a:t>Additional points</a:t>
            </a:r>
          </a:p>
          <a:p>
            <a:pPr lvl="1"/>
            <a:endParaRPr lang="en-GB"/>
          </a:p>
        </p:txBody>
      </p:sp>
    </p:spTree>
    <p:extLst>
      <p:ext uri="{BB962C8B-B14F-4D97-AF65-F5344CB8AC3E}">
        <p14:creationId xmlns:p14="http://schemas.microsoft.com/office/powerpoint/2010/main" val="1140993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ext_Lef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7541263" y="2000839"/>
            <a:ext cx="3908977" cy="3920345"/>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741760" y="2000838"/>
            <a:ext cx="6390560" cy="3920345"/>
          </a:xfrm>
          <a:prstGeom prst="rect">
            <a:avLst/>
          </a:prstGeom>
        </p:spPr>
        <p:txBody>
          <a:bodyPr anchor="ctr"/>
          <a:lstStyle>
            <a:lvl1pPr marL="0" indent="0">
              <a:buClr>
                <a:srgbClr val="024731"/>
              </a:buClr>
              <a:buFont typeface="+mj-lt"/>
              <a:buNone/>
              <a:defRPr sz="3200">
                <a:solidFill>
                  <a:srgbClr val="024731"/>
                </a:solidFill>
                <a:latin typeface="Lloyds Bank Jack Medium" panose="02000606060000020004" pitchFamily="50"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a:t>Insert text here</a:t>
            </a:r>
          </a:p>
        </p:txBody>
      </p:sp>
    </p:spTree>
    <p:extLst>
      <p:ext uri="{BB962C8B-B14F-4D97-AF65-F5344CB8AC3E}">
        <p14:creationId xmlns:p14="http://schemas.microsoft.com/office/powerpoint/2010/main" val="155333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arge picture only">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1F63364E-9FD1-822A-76E1-A691ABCA36B5}"/>
              </a:ext>
            </a:extLst>
          </p:cNvPr>
          <p:cNvSpPr>
            <a:spLocks noGrp="1"/>
          </p:cNvSpPr>
          <p:nvPr>
            <p:ph type="pic" sz="quarter" idx="10" hasCustomPrompt="1"/>
          </p:nvPr>
        </p:nvSpPr>
        <p:spPr>
          <a:xfrm>
            <a:off x="3445414" y="1745673"/>
            <a:ext cx="5301171" cy="5112327"/>
          </a:xfrm>
          <a:prstGeom prst="rect">
            <a:avLst/>
          </a:prstGeom>
        </p:spPr>
        <p:txBody>
          <a:bodyPr/>
          <a:lstStyle>
            <a:lvl1pPr marL="0" indent="0" algn="ctr">
              <a:buNone/>
              <a:defRPr>
                <a:solidFill>
                  <a:srgbClr val="024731"/>
                </a:solidFill>
                <a:latin typeface="Lloyds Bank Jack" panose="02000503040000020004" pitchFamily="50" charset="0"/>
              </a:defRPr>
            </a:lvl1pPr>
          </a:lstStyle>
          <a:p>
            <a:r>
              <a:rPr lang="en-GB"/>
              <a:t>Placeholder for picture</a:t>
            </a:r>
          </a:p>
        </p:txBody>
      </p:sp>
      <p:sp>
        <p:nvSpPr>
          <p:cNvPr id="13" name="Text Placeholder 12">
            <a:extLst>
              <a:ext uri="{FF2B5EF4-FFF2-40B4-BE49-F238E27FC236}">
                <a16:creationId xmlns:a16="http://schemas.microsoft.com/office/drawing/2014/main" id="{64B76BA1-615C-0495-3F58-0063FABDB387}"/>
              </a:ext>
            </a:extLst>
          </p:cNvPr>
          <p:cNvSpPr>
            <a:spLocks noGrp="1"/>
          </p:cNvSpPr>
          <p:nvPr>
            <p:ph type="body" sz="quarter" idx="11" hasCustomPrompt="1"/>
          </p:nvPr>
        </p:nvSpPr>
        <p:spPr>
          <a:xfrm>
            <a:off x="741760" y="460852"/>
            <a:ext cx="8883501" cy="880759"/>
          </a:xfrm>
          <a:prstGeom prst="rect">
            <a:avLst/>
          </a:prstGeom>
        </p:spPr>
        <p:txBody>
          <a:bodyPr/>
          <a:lstStyle>
            <a:lvl1pPr marL="0" indent="0">
              <a:buNone/>
              <a:defRPr sz="6000">
                <a:solidFill>
                  <a:srgbClr val="024731"/>
                </a:solidFill>
                <a:latin typeface="Lloyds Bank Jack Medium" panose="02000606060000020004" pitchFamily="50"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024731"/>
                </a:solidFill>
                <a:effectLst/>
                <a:uLnTx/>
                <a:uFillTx/>
                <a:latin typeface="Lloyds Bank Jack Medium" panose="02000606060000020004" pitchFamily="50" charset="0"/>
                <a:ea typeface="+mn-ea"/>
                <a:cs typeface="+mn-cs"/>
              </a:rPr>
              <a:t>Title of slide</a:t>
            </a:r>
          </a:p>
        </p:txBody>
      </p:sp>
    </p:spTree>
    <p:extLst>
      <p:ext uri="{BB962C8B-B14F-4D97-AF65-F5344CB8AC3E}">
        <p14:creationId xmlns:p14="http://schemas.microsoft.com/office/powerpoint/2010/main" val="1393302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line with picture">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DB0EF183-4842-53DB-4578-39AFE35FB070}"/>
              </a:ext>
            </a:extLst>
          </p:cNvPr>
          <p:cNvSpPr>
            <a:spLocks noGrp="1"/>
          </p:cNvSpPr>
          <p:nvPr>
            <p:ph type="body" sz="quarter" idx="13" hasCustomPrompt="1"/>
          </p:nvPr>
        </p:nvSpPr>
        <p:spPr>
          <a:xfrm>
            <a:off x="5455726" y="3468048"/>
            <a:ext cx="5154612" cy="985931"/>
          </a:xfrm>
          <a:prstGeom prst="rect">
            <a:avLst/>
          </a:prstGeom>
        </p:spPr>
        <p:txBody>
          <a:bodyPr anchor="ctr"/>
          <a:lstStyle>
            <a:lvl1pPr marL="0" indent="0" algn="r">
              <a:buNone/>
              <a:defRPr sz="6000">
                <a:solidFill>
                  <a:srgbClr val="05286A"/>
                </a:solidFill>
                <a:latin typeface="BoS Pill Gothic" panose="02000503030000020004" pitchFamily="50" charset="0"/>
              </a:defRPr>
            </a:lvl1pPr>
          </a:lstStyle>
          <a:p>
            <a:pPr lvl="0"/>
            <a:r>
              <a:rPr lang="en-GB" dirty="0">
                <a:latin typeface="BoS Pill Gothic" panose="02000503030000020004" pitchFamily="50" charset="0"/>
              </a:rPr>
              <a:t>Title of module</a:t>
            </a:r>
            <a:endParaRPr lang="en-GB" dirty="0"/>
          </a:p>
        </p:txBody>
      </p:sp>
      <p:sp>
        <p:nvSpPr>
          <p:cNvPr id="5" name="Picture Placeholder 10">
            <a:extLst>
              <a:ext uri="{FF2B5EF4-FFF2-40B4-BE49-F238E27FC236}">
                <a16:creationId xmlns:a16="http://schemas.microsoft.com/office/drawing/2014/main" id="{8921B718-95A1-82E2-A04E-7005B4D45C02}"/>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161534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FC584C-641A-55A8-7E86-E18CFF252205}"/>
              </a:ext>
            </a:extLst>
          </p:cNvPr>
          <p:cNvSpPr txBox="1"/>
          <p:nvPr userDrawn="1"/>
        </p:nvSpPr>
        <p:spPr>
          <a:xfrm>
            <a:off x="5455726" y="3429000"/>
            <a:ext cx="5154612" cy="1015663"/>
          </a:xfrm>
          <a:prstGeom prst="rect">
            <a:avLst/>
          </a:prstGeom>
          <a:noFill/>
        </p:spPr>
        <p:txBody>
          <a:bodyPr wrap="square" rtlCol="0">
            <a:spAutoFit/>
          </a:bodyPr>
          <a:lstStyle/>
          <a:p>
            <a:pPr algn="r"/>
            <a:r>
              <a:rPr lang="en-GB" sz="6000" dirty="0">
                <a:solidFill>
                  <a:srgbClr val="05286A"/>
                </a:solidFill>
                <a:latin typeface="BoS Pill Gothic" panose="02000503030000020004" pitchFamily="50" charset="0"/>
              </a:rPr>
              <a:t>Welcome</a:t>
            </a:r>
          </a:p>
        </p:txBody>
      </p:sp>
      <p:sp>
        <p:nvSpPr>
          <p:cNvPr id="6" name="Picture Placeholder 10">
            <a:extLst>
              <a:ext uri="{FF2B5EF4-FFF2-40B4-BE49-F238E27FC236}">
                <a16:creationId xmlns:a16="http://schemas.microsoft.com/office/drawing/2014/main" id="{CD2BFCE1-4D03-94BA-225C-0807139BA0D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3477274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057" y="2000841"/>
            <a:ext cx="5689281" cy="3920345"/>
          </a:xfrm>
          <a:prstGeom prst="rect">
            <a:avLst/>
          </a:prstGeom>
        </p:spPr>
        <p:txBody>
          <a:bodyPr anchor="ctr"/>
          <a:lstStyle>
            <a:lvl1pPr marL="457200" indent="-457200">
              <a:buClr>
                <a:srgbClr val="05286A"/>
              </a:buClr>
              <a:buFont typeface="Arial" panose="020B0604020202020204" pitchFamily="34" charset="0"/>
              <a:buChar char="•"/>
              <a:defRPr sz="3200">
                <a:solidFill>
                  <a:srgbClr val="05286A"/>
                </a:solidFill>
                <a:latin typeface="Avenir Next LT Pro Demi" panose="020B0704020202020204" pitchFamily="34" charset="0"/>
              </a:defRPr>
            </a:lvl1pPr>
            <a:lvl2pPr marL="685800" indent="-228600">
              <a:buClr>
                <a:srgbClr val="05286A"/>
              </a:buClr>
              <a:buFont typeface="Wingdings" panose="05000000000000000000" pitchFamily="2" charset="2"/>
              <a:buChar char="ü"/>
              <a:defRPr>
                <a:solidFill>
                  <a:srgbClr val="05286A"/>
                </a:solidFill>
                <a:latin typeface="Avenir Next LT Pro" panose="020B0504020202020204" pitchFamily="34" charset="0"/>
              </a:defRPr>
            </a:lvl2pPr>
          </a:lstStyle>
          <a:p>
            <a:pPr lvl="0"/>
            <a:r>
              <a:rPr lang="en-GB" dirty="0"/>
              <a:t>Add bullets</a:t>
            </a:r>
          </a:p>
          <a:p>
            <a:pPr lvl="1"/>
            <a:r>
              <a:rPr lang="en-GB" dirty="0"/>
              <a:t>Additional points</a:t>
            </a:r>
          </a:p>
          <a:p>
            <a:pPr lvl="1"/>
            <a:endParaRPr lang="en-GB" dirty="0"/>
          </a:p>
        </p:txBody>
      </p:sp>
      <p:sp>
        <p:nvSpPr>
          <p:cNvPr id="3" name="Title 2">
            <a:extLst>
              <a:ext uri="{FF2B5EF4-FFF2-40B4-BE49-F238E27FC236}">
                <a16:creationId xmlns:a16="http://schemas.microsoft.com/office/drawing/2014/main" id="{C9C33912-8247-75FD-2BEF-133658C8DB29}"/>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5E481372-263B-FF93-C40C-BB766663B003}"/>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41304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3141"/>
            <a:ext cx="5550658" cy="3920345"/>
          </a:xfrm>
          <a:prstGeom prst="rect">
            <a:avLst/>
          </a:prstGeom>
        </p:spPr>
        <p:txBody>
          <a:bodyPr anchor="ctr"/>
          <a:lstStyle>
            <a:lvl1pPr marL="514350" indent="-514350">
              <a:buClr>
                <a:srgbClr val="024731"/>
              </a:buClr>
              <a:buFont typeface="+mj-lt"/>
              <a:buAutoNum type="arabicPeriod"/>
              <a:defRPr lang="en-GB" sz="3200" kern="1200" dirty="0">
                <a:solidFill>
                  <a:srgbClr val="05286A"/>
                </a:solidFill>
                <a:latin typeface="Avenir Next LT Pro Demi" panose="020B0704020202020204" pitchFamily="34" charset="0"/>
                <a:ea typeface="+mn-ea"/>
                <a:cs typeface="+mn-cs"/>
              </a:defRPr>
            </a:lvl1pPr>
            <a:lvl2pPr marL="800100" indent="-342900">
              <a:buClr>
                <a:srgbClr val="024731"/>
              </a:buClr>
              <a:buFont typeface="+mj-lt"/>
              <a:buAutoNum type="alphaUcPeriod"/>
              <a:defRPr lang="en-GB" sz="2400" kern="1200" dirty="0">
                <a:solidFill>
                  <a:srgbClr val="05286A"/>
                </a:solidFill>
                <a:latin typeface="Avenir Next LT Pro" panose="020B0504020202020204" pitchFamily="34" charset="0"/>
                <a:ea typeface="+mn-ea"/>
                <a:cs typeface="+mn-cs"/>
              </a:defRPr>
            </a:lvl2pPr>
          </a:lstStyle>
          <a:p>
            <a:pPr marL="514350" lvl="0" indent="-514350" algn="l" defTabSz="914400" rtl="0" eaLnBrk="1" latinLnBrk="0" hangingPunct="1">
              <a:lnSpc>
                <a:spcPct val="90000"/>
              </a:lnSpc>
              <a:spcBef>
                <a:spcPts val="1000"/>
              </a:spcBef>
              <a:buClr>
                <a:srgbClr val="05286A"/>
              </a:buClr>
            </a:pPr>
            <a:r>
              <a:rPr lang="en-GB" dirty="0"/>
              <a:t>Add bullets</a:t>
            </a:r>
          </a:p>
          <a:p>
            <a:pPr marL="800100" lvl="1" indent="-342900" algn="l" defTabSz="914400" rtl="0" eaLnBrk="1" latinLnBrk="0" hangingPunct="1">
              <a:lnSpc>
                <a:spcPct val="90000"/>
              </a:lnSpc>
              <a:spcBef>
                <a:spcPts val="500"/>
              </a:spcBef>
              <a:buClr>
                <a:srgbClr val="05286A"/>
              </a:buClr>
            </a:pPr>
            <a:r>
              <a:rPr lang="en-GB" dirty="0"/>
              <a:t>Additional points</a:t>
            </a:r>
          </a:p>
          <a:p>
            <a:pPr lvl="1"/>
            <a:endParaRPr lang="en-GB" dirty="0"/>
          </a:p>
        </p:txBody>
      </p:sp>
      <p:sp>
        <p:nvSpPr>
          <p:cNvPr id="3" name="Title 2">
            <a:extLst>
              <a:ext uri="{FF2B5EF4-FFF2-40B4-BE49-F238E27FC236}">
                <a16:creationId xmlns:a16="http://schemas.microsoft.com/office/drawing/2014/main" id="{9F9DCCBC-9E03-DCA6-49D6-F0740FAE8CE7}"/>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335F86FD-DC3F-9738-E831-53B8BEB1DC5B}"/>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44394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5059680" y="2000840"/>
            <a:ext cx="5550658" cy="3920345"/>
          </a:xfrm>
          <a:prstGeom prst="rect">
            <a:avLst/>
          </a:prstGeom>
        </p:spPr>
        <p:txBody>
          <a:bodyPr anchor="ctr"/>
          <a:lstStyle>
            <a:lvl1pPr marL="0" indent="0" algn="r">
              <a:buClr>
                <a:srgbClr val="024731"/>
              </a:buClr>
              <a:buFont typeface="+mj-lt"/>
              <a:buNone/>
              <a:defRPr sz="3200">
                <a:solidFill>
                  <a:srgbClr val="05286A"/>
                </a:solidFill>
                <a:latin typeface="Avenir Next LT Pro Demi" panose="020B0704020202020204" pitchFamily="34" charset="0"/>
              </a:defRPr>
            </a:lvl1pPr>
            <a:lvl2pPr marL="457200" indent="0">
              <a:buClr>
                <a:srgbClr val="024731"/>
              </a:buClr>
              <a:buFont typeface="+mj-lt"/>
              <a:buNone/>
              <a:defRPr>
                <a:solidFill>
                  <a:srgbClr val="024731"/>
                </a:solidFill>
                <a:latin typeface="Lloyds Bank Jack" panose="02000503040000020004" pitchFamily="50" charset="0"/>
              </a:defRPr>
            </a:lvl2pPr>
          </a:lstStyle>
          <a:p>
            <a:pPr lvl="0"/>
            <a:r>
              <a:rPr lang="en-GB" dirty="0"/>
              <a:t>Insert text here</a:t>
            </a:r>
          </a:p>
        </p:txBody>
      </p:sp>
      <p:sp>
        <p:nvSpPr>
          <p:cNvPr id="4" name="Title 2">
            <a:extLst>
              <a:ext uri="{FF2B5EF4-FFF2-40B4-BE49-F238E27FC236}">
                <a16:creationId xmlns:a16="http://schemas.microsoft.com/office/drawing/2014/main" id="{03E9124B-3853-3C6C-C795-7CC5A96118F6}"/>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6" name="Picture Placeholder 10">
            <a:extLst>
              <a:ext uri="{FF2B5EF4-FFF2-40B4-BE49-F238E27FC236}">
                <a16:creationId xmlns:a16="http://schemas.microsoft.com/office/drawing/2014/main" id="{D352DFC4-A36D-499D-6945-C21778F3DE9D}"/>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905190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_Lef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1269408" y="2000837"/>
            <a:ext cx="6390560" cy="3920345"/>
          </a:xfrm>
          <a:prstGeom prst="rect">
            <a:avLst/>
          </a:prstGeom>
        </p:spPr>
        <p:txBody>
          <a:bodyPr anchor="ctr"/>
          <a:lstStyle>
            <a:lvl1pPr>
              <a:defRPr lang="en-GB" sz="3200" dirty="0">
                <a:solidFill>
                  <a:srgbClr val="05286A"/>
                </a:solidFill>
                <a:latin typeface="Avenir Next LT Pro Demi" panose="020B0704020202020204" pitchFamily="34" charset="0"/>
              </a:defRPr>
            </a:lvl1pPr>
          </a:lstStyle>
          <a:p>
            <a:pPr marL="0" lvl="0" indent="0">
              <a:buClr>
                <a:srgbClr val="024731"/>
              </a:buClr>
              <a:buFont typeface="+mj-lt"/>
              <a:buNone/>
            </a:pPr>
            <a:r>
              <a:rPr lang="en-GB" dirty="0"/>
              <a:t>Insert text here</a:t>
            </a:r>
          </a:p>
        </p:txBody>
      </p:sp>
      <p:sp>
        <p:nvSpPr>
          <p:cNvPr id="3" name="Title 2">
            <a:extLst>
              <a:ext uri="{FF2B5EF4-FFF2-40B4-BE49-F238E27FC236}">
                <a16:creationId xmlns:a16="http://schemas.microsoft.com/office/drawing/2014/main" id="{81557122-1938-79A0-5942-0FAE03C9E3A3}"/>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7FCFFC05-27FA-C408-B168-64B5805E5DE3}"/>
              </a:ext>
            </a:extLst>
          </p:cNvPr>
          <p:cNvSpPr>
            <a:spLocks noGrp="1"/>
          </p:cNvSpPr>
          <p:nvPr>
            <p:ph type="pic" sz="quarter" idx="14" hasCustomPrompt="1"/>
          </p:nvPr>
        </p:nvSpPr>
        <p:spPr>
          <a:xfrm>
            <a:off x="8402592" y="2701010"/>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846619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F0D34D-BC0B-28BA-5613-04E4EBE3708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4" name="Picture Placeholder 10">
            <a:extLst>
              <a:ext uri="{FF2B5EF4-FFF2-40B4-BE49-F238E27FC236}">
                <a16:creationId xmlns:a16="http://schemas.microsoft.com/office/drawing/2014/main" id="{F707C2A5-0858-A562-D5AD-3C75358DA75C}"/>
              </a:ext>
            </a:extLst>
          </p:cNvPr>
          <p:cNvSpPr>
            <a:spLocks noGrp="1"/>
          </p:cNvSpPr>
          <p:nvPr>
            <p:ph type="pic" sz="quarter" idx="14" hasCustomPrompt="1"/>
          </p:nvPr>
        </p:nvSpPr>
        <p:spPr>
          <a:xfrm>
            <a:off x="4316625" y="2182029"/>
            <a:ext cx="3558749" cy="3558749"/>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1954016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ecklis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6628262-DB2D-6B06-28FE-0FE301476AAD}"/>
              </a:ext>
            </a:extLst>
          </p:cNvPr>
          <p:cNvSpPr>
            <a:spLocks noGrp="1"/>
          </p:cNvSpPr>
          <p:nvPr>
            <p:ph type="title" hasCustomPrompt="1"/>
          </p:nvPr>
        </p:nvSpPr>
        <p:spPr>
          <a:xfrm>
            <a:off x="741760" y="460852"/>
            <a:ext cx="8360129" cy="880759"/>
          </a:xfrm>
          <a:prstGeom prst="rect">
            <a:avLst/>
          </a:prstGeom>
        </p:spPr>
        <p:txBody>
          <a:bodyPr/>
          <a:lstStyle>
            <a:lvl1pPr>
              <a:defRPr sz="6000">
                <a:solidFill>
                  <a:srgbClr val="05286A"/>
                </a:solidFill>
                <a:latin typeface="BoS Pill Gothic" panose="02000503030000020004" pitchFamily="50" charset="0"/>
              </a:defRPr>
            </a:lvl1pPr>
          </a:lstStyle>
          <a:p>
            <a:r>
              <a:rPr lang="en-US" dirty="0"/>
              <a:t>Title of slide</a:t>
            </a:r>
            <a:endParaRPr lang="en-GB" dirty="0"/>
          </a:p>
        </p:txBody>
      </p:sp>
      <p:sp>
        <p:nvSpPr>
          <p:cNvPr id="5" name="Text Placeholder 4">
            <a:extLst>
              <a:ext uri="{FF2B5EF4-FFF2-40B4-BE49-F238E27FC236}">
                <a16:creationId xmlns:a16="http://schemas.microsoft.com/office/drawing/2014/main" id="{DE37C53E-0A21-819A-7A5D-A1438139B157}"/>
              </a:ext>
            </a:extLst>
          </p:cNvPr>
          <p:cNvSpPr>
            <a:spLocks noGrp="1"/>
          </p:cNvSpPr>
          <p:nvPr>
            <p:ph type="body" sz="quarter" idx="12" hasCustomPrompt="1"/>
          </p:nvPr>
        </p:nvSpPr>
        <p:spPr>
          <a:xfrm>
            <a:off x="4921824" y="2000841"/>
            <a:ext cx="5688514" cy="3920345"/>
          </a:xfrm>
          <a:prstGeom prst="rect">
            <a:avLst/>
          </a:prstGeom>
        </p:spPr>
        <p:txBody>
          <a:bodyPr anchor="ctr"/>
          <a:lstStyle>
            <a:lvl1pPr marL="457200" indent="-457200">
              <a:buClr>
                <a:srgbClr val="05286A"/>
              </a:buClr>
              <a:buFont typeface="Wingdings" panose="05000000000000000000" pitchFamily="2" charset="2"/>
              <a:buChar char="ü"/>
              <a:defRPr sz="3200">
                <a:solidFill>
                  <a:srgbClr val="05286A"/>
                </a:solidFill>
                <a:latin typeface="Avenir Next LT Pro Demi" panose="020B0704020202020204" pitchFamily="34" charset="0"/>
              </a:defRPr>
            </a:lvl1pPr>
            <a:lvl2pPr marL="457200" indent="0">
              <a:buClr>
                <a:srgbClr val="024731"/>
              </a:buClr>
              <a:buFont typeface="Wingdings" panose="05000000000000000000" pitchFamily="2" charset="2"/>
              <a:buNone/>
              <a:defRPr>
                <a:solidFill>
                  <a:srgbClr val="024731"/>
                </a:solidFill>
                <a:latin typeface="Lloyds Bank Jack" panose="02000503040000020004" pitchFamily="50" charset="0"/>
              </a:defRPr>
            </a:lvl2pPr>
          </a:lstStyle>
          <a:p>
            <a:pPr lvl="0"/>
            <a:r>
              <a:rPr lang="en-GB" dirty="0"/>
              <a:t>Add checklist</a:t>
            </a:r>
          </a:p>
        </p:txBody>
      </p:sp>
      <p:sp>
        <p:nvSpPr>
          <p:cNvPr id="4" name="Picture Placeholder 10">
            <a:extLst>
              <a:ext uri="{FF2B5EF4-FFF2-40B4-BE49-F238E27FC236}">
                <a16:creationId xmlns:a16="http://schemas.microsoft.com/office/drawing/2014/main" id="{D155C35D-8D62-2797-C86D-9F0BA2B4BA28}"/>
              </a:ext>
            </a:extLst>
          </p:cNvPr>
          <p:cNvSpPr>
            <a:spLocks noGrp="1"/>
          </p:cNvSpPr>
          <p:nvPr>
            <p:ph type="pic" sz="quarter" idx="14" hasCustomPrompt="1"/>
          </p:nvPr>
        </p:nvSpPr>
        <p:spPr>
          <a:xfrm>
            <a:off x="1581662" y="2701014"/>
            <a:ext cx="2520000" cy="2520000"/>
          </a:xfrm>
          <a:prstGeom prst="rect">
            <a:avLst/>
          </a:prstGeom>
        </p:spPr>
        <p:txBody>
          <a:bodyPr/>
          <a:lstStyle>
            <a:lvl1pPr marL="0" indent="0" algn="ctr">
              <a:buNone/>
              <a:defRPr>
                <a:solidFill>
                  <a:srgbClr val="05286A"/>
                </a:solidFill>
                <a:latin typeface="Avenir Next LT Pro" panose="020B0504020202020204" pitchFamily="34" charset="0"/>
              </a:defRPr>
            </a:lvl1pPr>
          </a:lstStyle>
          <a:p>
            <a:r>
              <a:rPr lang="en-GB" dirty="0"/>
              <a:t>Placeholder for picture</a:t>
            </a:r>
          </a:p>
        </p:txBody>
      </p:sp>
    </p:spTree>
    <p:extLst>
      <p:ext uri="{BB962C8B-B14F-4D97-AF65-F5344CB8AC3E}">
        <p14:creationId xmlns:p14="http://schemas.microsoft.com/office/powerpoint/2010/main" val="2056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09AE8F-A76F-A95D-DE40-4D25C90780AA}"/>
              </a:ext>
            </a:extLst>
          </p:cNvPr>
          <p:cNvSpPr/>
          <p:nvPr userDrawn="1"/>
        </p:nvSpPr>
        <p:spPr>
          <a:xfrm>
            <a:off x="9094572" y="498762"/>
            <a:ext cx="3097427" cy="807828"/>
          </a:xfrm>
          <a:prstGeom prst="rect">
            <a:avLst/>
          </a:prstGeom>
          <a:solidFill>
            <a:srgbClr val="0528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A white text on a black background&#10;&#10;Description automatically generated">
            <a:extLst>
              <a:ext uri="{FF2B5EF4-FFF2-40B4-BE49-F238E27FC236}">
                <a16:creationId xmlns:a16="http://schemas.microsoft.com/office/drawing/2014/main" id="{F284C540-9327-4D7B-21EC-F09814E4208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249752" y="692928"/>
            <a:ext cx="2787065" cy="419496"/>
          </a:xfrm>
          <a:prstGeom prst="rect">
            <a:avLst/>
          </a:prstGeom>
        </p:spPr>
      </p:pic>
    </p:spTree>
    <p:extLst>
      <p:ext uri="{BB962C8B-B14F-4D97-AF65-F5344CB8AC3E}">
        <p14:creationId xmlns:p14="http://schemas.microsoft.com/office/powerpoint/2010/main" val="4118352914"/>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2" r:id="rId3"/>
    <p:sldLayoutId id="2147483674" r:id="rId4"/>
    <p:sldLayoutId id="2147483675" r:id="rId5"/>
    <p:sldLayoutId id="2147483676" r:id="rId6"/>
    <p:sldLayoutId id="2147483678" r:id="rId7"/>
    <p:sldLayoutId id="2147483677"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394949-21A8-DDE1-F26E-A97AFD97B6C5}"/>
              </a:ext>
            </a:extLst>
          </p:cNvPr>
          <p:cNvSpPr>
            <a:spLocks noGrp="1"/>
          </p:cNvSpPr>
          <p:nvPr>
            <p:ph type="body" sz="quarter" idx="11"/>
          </p:nvPr>
        </p:nvSpPr>
        <p:spPr/>
        <p:txBody>
          <a:bodyPr/>
          <a:lstStyle/>
          <a:p>
            <a:r>
              <a:rPr lang="en-GB" dirty="0">
                <a:solidFill>
                  <a:srgbClr val="04286A"/>
                </a:solidFill>
                <a:latin typeface="BoS Pill Gothic" panose="02000503030000020004" pitchFamily="2" charset="77"/>
              </a:rPr>
              <a:t>Stay safe online</a:t>
            </a:r>
          </a:p>
        </p:txBody>
      </p:sp>
      <p:pic>
        <p:nvPicPr>
          <p:cNvPr id="4" name="Picture Placeholder 3">
            <a:extLst>
              <a:ext uri="{FF2B5EF4-FFF2-40B4-BE49-F238E27FC236}">
                <a16:creationId xmlns:a16="http://schemas.microsoft.com/office/drawing/2014/main" id="{44CAFDFA-95F9-6F1C-367F-5F15019B81E9}"/>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237" r="237"/>
          <a:stretch/>
        </p:blipFill>
        <p:spPr/>
      </p:pic>
    </p:spTree>
    <p:extLst>
      <p:ext uri="{BB962C8B-B14F-4D97-AF65-F5344CB8AC3E}">
        <p14:creationId xmlns:p14="http://schemas.microsoft.com/office/powerpoint/2010/main" val="3785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781" b="1781"/>
          <a:stretch/>
        </p:blipFill>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How can you spot a scam?</a:t>
            </a:r>
          </a:p>
        </p:txBody>
      </p:sp>
    </p:spTree>
    <p:extLst>
      <p:ext uri="{BB962C8B-B14F-4D97-AF65-F5344CB8AC3E}">
        <p14:creationId xmlns:p14="http://schemas.microsoft.com/office/powerpoint/2010/main" val="2992362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6461FB4-0DD5-7DDD-A376-AB80F4E5575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xfrm rot="10800000">
            <a:off x="741760" y="2000841"/>
            <a:ext cx="3908977" cy="3920345"/>
          </a:xfrm>
        </p:spPr>
      </p:pic>
      <p:sp>
        <p:nvSpPr>
          <p:cNvPr id="6" name="Text Placeholder 5">
            <a:extLst>
              <a:ext uri="{FF2B5EF4-FFF2-40B4-BE49-F238E27FC236}">
                <a16:creationId xmlns:a16="http://schemas.microsoft.com/office/drawing/2014/main" id="{E04246C1-3529-D8EF-A7DC-6D89EB48E1A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How to spot a scam</a:t>
            </a:r>
          </a:p>
        </p:txBody>
      </p:sp>
      <p:sp>
        <p:nvSpPr>
          <p:cNvPr id="7" name="Text Placeholder 6">
            <a:extLst>
              <a:ext uri="{FF2B5EF4-FFF2-40B4-BE49-F238E27FC236}">
                <a16:creationId xmlns:a16="http://schemas.microsoft.com/office/drawing/2014/main" id="{6FBD8CB7-B913-57AD-5DFF-49D0473DB03F}"/>
              </a:ext>
            </a:extLst>
          </p:cNvPr>
          <p:cNvSpPr>
            <a:spLocks noGrp="1"/>
          </p:cNvSpPr>
          <p:nvPr>
            <p:ph type="body" sz="quarter" idx="12"/>
          </p:nvPr>
        </p:nvSpPr>
        <p:spPr/>
        <p:txBody>
          <a:bodyPr/>
          <a:lstStyle/>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Importance </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Spelling and odd layout</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Time pressure</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Reward</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Current events</a:t>
            </a:r>
          </a:p>
        </p:txBody>
      </p:sp>
    </p:spTree>
    <p:extLst>
      <p:ext uri="{BB962C8B-B14F-4D97-AF65-F5344CB8AC3E}">
        <p14:creationId xmlns:p14="http://schemas.microsoft.com/office/powerpoint/2010/main" val="1046297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Types of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lIns="91440" tIns="45720" rIns="91440" bIns="45720" anchor="ctr"/>
          <a:lstStyle/>
          <a:p>
            <a:r>
              <a:rPr lang="en-GB" b="1" dirty="0">
                <a:solidFill>
                  <a:srgbClr val="00084D"/>
                </a:solidFill>
                <a:latin typeface="Avenir Next LT Pro Demi" panose="020B0504020202020204" pitchFamily="34" charset="77"/>
              </a:rPr>
              <a:t>Scam email messages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Romance scams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Buying-online scams</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Ransomware</a:t>
            </a:r>
          </a:p>
        </p:txBody>
      </p:sp>
    </p:spTree>
    <p:extLst>
      <p:ext uri="{BB962C8B-B14F-4D97-AF65-F5344CB8AC3E}">
        <p14:creationId xmlns:p14="http://schemas.microsoft.com/office/powerpoint/2010/main" val="16270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EFAC8DCF-4312-4F94-A18A-6242FA29AB8D}"/>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You get an email </a:t>
            </a:r>
          </a:p>
        </p:txBody>
      </p:sp>
      <p:sp>
        <p:nvSpPr>
          <p:cNvPr id="3" name="Text Placeholder 2">
            <a:extLst>
              <a:ext uri="{FF2B5EF4-FFF2-40B4-BE49-F238E27FC236}">
                <a16:creationId xmlns:a16="http://schemas.microsoft.com/office/drawing/2014/main" id="{E63780C8-FD4A-926D-4EB7-EB00B07F68CF}"/>
              </a:ext>
            </a:extLst>
          </p:cNvPr>
          <p:cNvSpPr>
            <a:spLocks noGrp="1"/>
          </p:cNvSpPr>
          <p:nvPr>
            <p:ph type="body" sz="quarter" idx="12"/>
          </p:nvPr>
        </p:nvSpPr>
        <p:spPr>
          <a:xfrm>
            <a:off x="5012055" y="2391365"/>
            <a:ext cx="7456170" cy="3920345"/>
          </a:xfrm>
        </p:spPr>
        <p:txBody>
          <a:bodyPr lIns="91440" tIns="45720" rIns="91440" bIns="45720" anchor="ctr"/>
          <a:lstStyle/>
          <a:p>
            <a:pPr marL="0" indent="0">
              <a:buNone/>
            </a:pPr>
            <a:r>
              <a:rPr lang="en-GB" b="1" dirty="0">
                <a:solidFill>
                  <a:srgbClr val="00084D"/>
                </a:solidFill>
                <a:latin typeface="Avenir Next LT Pro Demi" panose="020B0504020202020204" pitchFamily="34" charset="77"/>
              </a:rPr>
              <a:t>You don’t know the sender. </a:t>
            </a:r>
          </a:p>
          <a:p>
            <a:pPr marL="0" indent="0">
              <a:buNone/>
            </a:pPr>
            <a:r>
              <a:rPr lang="en-GB" b="1" dirty="0">
                <a:solidFill>
                  <a:srgbClr val="00084D"/>
                </a:solidFill>
                <a:latin typeface="Avenir Next LT Pro Demi" panose="020B0504020202020204" pitchFamily="34" charset="77"/>
              </a:rPr>
              <a:t>They’re asking for personal information.</a:t>
            </a:r>
          </a:p>
          <a:p>
            <a:pPr marL="0" indent="0">
              <a:buNone/>
            </a:pPr>
            <a:r>
              <a:rPr lang="en-GB" b="1" dirty="0">
                <a:solidFill>
                  <a:srgbClr val="00084D"/>
                </a:solidFill>
                <a:latin typeface="Avenir Next LT Pro Demi" panose="020B0504020202020204" pitchFamily="34" charset="77"/>
              </a:rPr>
              <a:t>What do you do?</a:t>
            </a:r>
          </a:p>
          <a:p>
            <a:pPr marL="0" indent="0">
              <a:buNone/>
            </a:pPr>
            <a:endParaRPr lang="en-GB" sz="1200" b="1" dirty="0">
              <a:solidFill>
                <a:srgbClr val="00084D"/>
              </a:solidFill>
              <a:latin typeface="Avenir Next LT Pro Demi" panose="020B0504020202020204" pitchFamily="34" charset="77"/>
            </a:endParaRP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Reply with information</a:t>
            </a: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Ignore the email</a:t>
            </a: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Report it</a:t>
            </a:r>
          </a:p>
          <a:p>
            <a:pPr marL="514800" indent="-514800">
              <a:buClr>
                <a:srgbClr val="00084D"/>
              </a:buClr>
              <a:buAutoNum type="alphaUcPeriod"/>
            </a:pPr>
            <a:r>
              <a:rPr lang="en-GB" b="1" dirty="0">
                <a:solidFill>
                  <a:srgbClr val="00084D"/>
                </a:solidFill>
                <a:latin typeface="Avenir Next LT Pro Demi" panose="020B0504020202020204" pitchFamily="34" charset="77"/>
              </a:rPr>
              <a:t>Check using contact details you trust</a:t>
            </a:r>
          </a:p>
          <a:p>
            <a:pPr>
              <a:buAutoNum type="alphaUcPeriod"/>
            </a:pPr>
            <a:endParaRPr lang="en-GB" b="1" dirty="0">
              <a:solidFill>
                <a:srgbClr val="00084D"/>
              </a:solidFill>
              <a:latin typeface="Avenir Next LT Pro Demi" panose="020B0504020202020204" pitchFamily="34" charset="77"/>
            </a:endParaRPr>
          </a:p>
        </p:txBody>
      </p:sp>
    </p:spTree>
    <p:extLst>
      <p:ext uri="{BB962C8B-B14F-4D97-AF65-F5344CB8AC3E}">
        <p14:creationId xmlns:p14="http://schemas.microsoft.com/office/powerpoint/2010/main" val="131350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AE664D-051F-2F72-C67E-BE99EA09C86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67" r="767"/>
          <a:stretch/>
        </p:blipFill>
        <p:spPr/>
      </p:pic>
      <p:sp>
        <p:nvSpPr>
          <p:cNvPr id="6" name="Text Placeholder 5">
            <a:extLst>
              <a:ext uri="{FF2B5EF4-FFF2-40B4-BE49-F238E27FC236}">
                <a16:creationId xmlns:a16="http://schemas.microsoft.com/office/drawing/2014/main" id="{5306E3FA-6C88-3995-31F1-FA4E04A4893B}"/>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You meet someone online</a:t>
            </a:r>
          </a:p>
        </p:txBody>
      </p:sp>
      <p:sp>
        <p:nvSpPr>
          <p:cNvPr id="3" name="Text Placeholder 2">
            <a:extLst>
              <a:ext uri="{FF2B5EF4-FFF2-40B4-BE49-F238E27FC236}">
                <a16:creationId xmlns:a16="http://schemas.microsoft.com/office/drawing/2014/main" id="{83E5249F-969A-5C3A-1B00-9B578D4C1145}"/>
              </a:ext>
            </a:extLst>
          </p:cNvPr>
          <p:cNvSpPr>
            <a:spLocks noGrp="1"/>
          </p:cNvSpPr>
          <p:nvPr>
            <p:ph type="body" sz="quarter" idx="12"/>
          </p:nvPr>
        </p:nvSpPr>
        <p:spPr>
          <a:xfrm>
            <a:off x="741760" y="1705563"/>
            <a:ext cx="6390560" cy="3920345"/>
          </a:xfrm>
        </p:spPr>
        <p:txBody>
          <a:bodyPr/>
          <a:lstStyle/>
          <a:p>
            <a:pPr marL="0" indent="0">
              <a:buClr>
                <a:srgbClr val="00084D"/>
              </a:buClr>
              <a:buNone/>
            </a:pPr>
            <a:r>
              <a:rPr lang="en-GB" b="1" dirty="0">
                <a:solidFill>
                  <a:srgbClr val="00084D"/>
                </a:solidFill>
                <a:latin typeface="Avenir Next LT Pro Demi" panose="020B0504020202020204" pitchFamily="34" charset="77"/>
              </a:rPr>
              <a:t>They ask for your personal information. </a:t>
            </a:r>
          </a:p>
          <a:p>
            <a:pPr marL="0" indent="0">
              <a:buClr>
                <a:srgbClr val="00084D"/>
              </a:buClr>
              <a:buNone/>
            </a:pPr>
            <a:r>
              <a:rPr lang="en-GB" b="1" dirty="0">
                <a:solidFill>
                  <a:srgbClr val="00084D"/>
                </a:solidFill>
                <a:latin typeface="Avenir Next LT Pro Demi" panose="020B0504020202020204" pitchFamily="34" charset="77"/>
              </a:rPr>
              <a:t>What do you do?</a:t>
            </a:r>
          </a:p>
          <a:p>
            <a:pPr marL="0" indent="0">
              <a:buClr>
                <a:srgbClr val="00084D"/>
              </a:buClr>
              <a:buNone/>
            </a:pPr>
            <a:endParaRPr lang="en-GB" sz="2000" b="1" dirty="0">
              <a:solidFill>
                <a:srgbClr val="00084D"/>
              </a:solidFill>
              <a:latin typeface="Avenir Next LT Pro Demi" panose="020B0504020202020204" pitchFamily="34" charset="77"/>
            </a:endParaRP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Share my information</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Say no. Don’t share</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Ask why they need it</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Seek advice</a:t>
            </a:r>
          </a:p>
        </p:txBody>
      </p:sp>
    </p:spTree>
    <p:extLst>
      <p:ext uri="{BB962C8B-B14F-4D97-AF65-F5344CB8AC3E}">
        <p14:creationId xmlns:p14="http://schemas.microsoft.com/office/powerpoint/2010/main" val="398515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E9AB1F29-0E3B-9E59-B995-4D56A169B40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45" r="145"/>
          <a:stretch/>
        </p:blipFill>
        <p:spPr/>
      </p:pic>
      <p:sp>
        <p:nvSpPr>
          <p:cNvPr id="3" name="Text Placeholder 2">
            <a:extLst>
              <a:ext uri="{FF2B5EF4-FFF2-40B4-BE49-F238E27FC236}">
                <a16:creationId xmlns:a16="http://schemas.microsoft.com/office/drawing/2014/main" id="{0F493578-30AE-ADCA-F2B8-C1E57770D3E6}"/>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You download a file</a:t>
            </a:r>
          </a:p>
        </p:txBody>
      </p:sp>
      <p:sp>
        <p:nvSpPr>
          <p:cNvPr id="4" name="Text Placeholder 3">
            <a:extLst>
              <a:ext uri="{FF2B5EF4-FFF2-40B4-BE49-F238E27FC236}">
                <a16:creationId xmlns:a16="http://schemas.microsoft.com/office/drawing/2014/main" id="{056FFE35-1E69-27BC-5872-BC1D48429881}"/>
              </a:ext>
            </a:extLst>
          </p:cNvPr>
          <p:cNvSpPr>
            <a:spLocks noGrp="1"/>
          </p:cNvSpPr>
          <p:nvPr>
            <p:ph type="body" sz="quarter" idx="12"/>
          </p:nvPr>
        </p:nvSpPr>
        <p:spPr>
          <a:xfrm>
            <a:off x="4840604" y="2000840"/>
            <a:ext cx="7046595" cy="3920345"/>
          </a:xfrm>
        </p:spPr>
        <p:txBody>
          <a:bodyPr/>
          <a:lstStyle/>
          <a:p>
            <a:pPr marL="0" indent="0">
              <a:buClr>
                <a:srgbClr val="00084D"/>
              </a:buClr>
              <a:buNone/>
            </a:pPr>
            <a:r>
              <a:rPr lang="en-GB" b="1" dirty="0">
                <a:solidFill>
                  <a:srgbClr val="00084D"/>
                </a:solidFill>
                <a:latin typeface="Avenir Next LT Pro Demi" panose="020B0504020202020204" pitchFamily="34" charset="77"/>
              </a:rPr>
              <a:t>Now your device is locked with a message demanding money to unlock it. What do you do?</a:t>
            </a:r>
          </a:p>
          <a:p>
            <a:pPr marL="0" indent="0">
              <a:buClr>
                <a:srgbClr val="00084D"/>
              </a:buClr>
              <a:buNone/>
            </a:pPr>
            <a:endParaRPr lang="en-GB" sz="2000" b="1" dirty="0">
              <a:solidFill>
                <a:srgbClr val="00084D"/>
              </a:solidFill>
              <a:latin typeface="Avenir Next LT Pro Demi" panose="020B0504020202020204" pitchFamily="34" charset="77"/>
            </a:endParaRP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Pay to get access back</a:t>
            </a: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Ignore it and hope it goes away</a:t>
            </a: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Disconnect from the internet and get professional help</a:t>
            </a:r>
          </a:p>
          <a:p>
            <a:pPr marL="514800" indent="-514800">
              <a:buClr>
                <a:srgbClr val="00084D"/>
              </a:buClr>
              <a:buFont typeface="+mj-lt"/>
              <a:buAutoNum type="alphaUcPeriod"/>
            </a:pPr>
            <a:r>
              <a:rPr lang="en-GB" b="1" dirty="0">
                <a:solidFill>
                  <a:srgbClr val="00084D"/>
                </a:solidFill>
                <a:latin typeface="Avenir Next LT Pro Demi" panose="020B0504020202020204" pitchFamily="34" charset="77"/>
              </a:rPr>
              <a:t>Ask a friend/ colleague for advice</a:t>
            </a:r>
          </a:p>
        </p:txBody>
      </p:sp>
    </p:spTree>
    <p:extLst>
      <p:ext uri="{BB962C8B-B14F-4D97-AF65-F5344CB8AC3E}">
        <p14:creationId xmlns:p14="http://schemas.microsoft.com/office/powerpoint/2010/main" val="179276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a:extLst>
              <a:ext uri="{FF2B5EF4-FFF2-40B4-BE49-F238E27FC236}">
                <a16:creationId xmlns:a16="http://schemas.microsoft.com/office/drawing/2014/main" id="{BD3FB23E-18A4-F93B-6FF1-65942CD3F652}"/>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8" name="Text Placeholder 7">
            <a:extLst>
              <a:ext uri="{FF2B5EF4-FFF2-40B4-BE49-F238E27FC236}">
                <a16:creationId xmlns:a16="http://schemas.microsoft.com/office/drawing/2014/main" id="{D2A29713-C8AB-A5DE-12BF-5722FCE425A3}"/>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How to reduce the risks</a:t>
            </a:r>
          </a:p>
        </p:txBody>
      </p:sp>
      <p:sp>
        <p:nvSpPr>
          <p:cNvPr id="9" name="Text Placeholder 8">
            <a:extLst>
              <a:ext uri="{FF2B5EF4-FFF2-40B4-BE49-F238E27FC236}">
                <a16:creationId xmlns:a16="http://schemas.microsoft.com/office/drawing/2014/main" id="{21118649-76C2-1C80-63F5-2982EFBE285A}"/>
              </a:ext>
            </a:extLst>
          </p:cNvPr>
          <p:cNvSpPr>
            <a:spLocks noGrp="1"/>
          </p:cNvSpPr>
          <p:nvPr>
            <p:ph type="body" sz="quarter" idx="12"/>
          </p:nvPr>
        </p:nvSpPr>
        <p:spPr/>
        <p:txBody>
          <a:bodyPr/>
          <a:lstStyle/>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Keep devices safe</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Take care with public Wi-Fi</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Check websites are secure </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Follow the Take Five message – </a:t>
            </a:r>
            <a:br>
              <a:rPr lang="en-GB" b="1" dirty="0">
                <a:solidFill>
                  <a:srgbClr val="00084D"/>
                </a:solidFill>
                <a:latin typeface="Avenir Next LT Pro Demi" panose="020B0504020202020204" pitchFamily="34" charset="77"/>
              </a:rPr>
            </a:br>
            <a:r>
              <a:rPr lang="en-GB" b="1" dirty="0">
                <a:solidFill>
                  <a:srgbClr val="00084D"/>
                </a:solidFill>
                <a:latin typeface="Avenir Next LT Pro Demi" panose="020B0504020202020204" pitchFamily="34" charset="77"/>
              </a:rPr>
              <a:t>Stop, Challenge, Protect</a:t>
            </a:r>
          </a:p>
        </p:txBody>
      </p:sp>
    </p:spTree>
    <p:extLst>
      <p:ext uri="{BB962C8B-B14F-4D97-AF65-F5344CB8AC3E}">
        <p14:creationId xmlns:p14="http://schemas.microsoft.com/office/powerpoint/2010/main" val="143933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47ED357-4F89-A0B3-9424-FF80CE13E15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ECEAC7C1-403F-FDE6-9497-4B5387566104}"/>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How to reduce the risks</a:t>
            </a:r>
          </a:p>
        </p:txBody>
      </p:sp>
      <p:sp>
        <p:nvSpPr>
          <p:cNvPr id="4" name="Text Placeholder 3">
            <a:extLst>
              <a:ext uri="{FF2B5EF4-FFF2-40B4-BE49-F238E27FC236}">
                <a16:creationId xmlns:a16="http://schemas.microsoft.com/office/drawing/2014/main" id="{4A928272-B1C1-BF96-EE9D-433BCCA36A28}"/>
              </a:ext>
            </a:extLst>
          </p:cNvPr>
          <p:cNvSpPr>
            <a:spLocks noGrp="1"/>
          </p:cNvSpPr>
          <p:nvPr>
            <p:ph type="body" sz="quarter" idx="12"/>
          </p:nvPr>
        </p:nvSpPr>
        <p:spPr/>
        <p:txBody>
          <a:bodyPr/>
          <a:lstStyle/>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Keep things up to date</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Create strong passwords</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Use a password manager</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Enable 2-factor authentication</a:t>
            </a:r>
          </a:p>
          <a:p>
            <a:pPr marL="457200" indent="-457200">
              <a:buClr>
                <a:srgbClr val="00084D"/>
              </a:buClr>
              <a:buFont typeface="Wingdings" pitchFamily="2" charset="2"/>
              <a:buChar char="ü"/>
            </a:pPr>
            <a:r>
              <a:rPr lang="en-GB" b="1" dirty="0">
                <a:solidFill>
                  <a:srgbClr val="00084D"/>
                </a:solidFill>
                <a:latin typeface="Avenir Next LT Pro Demi" panose="020B0504020202020204" pitchFamily="34" charset="77"/>
              </a:rPr>
              <a:t>Install security software</a:t>
            </a:r>
          </a:p>
        </p:txBody>
      </p:sp>
    </p:spTree>
    <p:extLst>
      <p:ext uri="{BB962C8B-B14F-4D97-AF65-F5344CB8AC3E}">
        <p14:creationId xmlns:p14="http://schemas.microsoft.com/office/powerpoint/2010/main" val="4051229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How often should you </a:t>
            </a:r>
          </a:p>
          <a:p>
            <a:r>
              <a:rPr lang="en-GB" dirty="0">
                <a:solidFill>
                  <a:srgbClr val="00084D"/>
                </a:solidFill>
                <a:latin typeface="BoS Pill Gothic" panose="02000503030000020004" pitchFamily="2" charset="77"/>
              </a:rPr>
              <a:t>change your passwords?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6096000" y="2248490"/>
            <a:ext cx="5560695" cy="3920345"/>
          </a:xfrm>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Every 1 - 3 months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Every 6 - 12 months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When prompted by the system or device</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When I know my device has been hacked </a:t>
            </a:r>
          </a:p>
        </p:txBody>
      </p:sp>
    </p:spTree>
    <p:extLst>
      <p:ext uri="{BB962C8B-B14F-4D97-AF65-F5344CB8AC3E}">
        <p14:creationId xmlns:p14="http://schemas.microsoft.com/office/powerpoint/2010/main" val="324299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How confident are you in reporting online scams?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I know exactly how to do this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I know a bit about this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I’m not sure I could do this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I don’t know how to do this</a:t>
            </a:r>
          </a:p>
        </p:txBody>
      </p:sp>
    </p:spTree>
    <p:extLst>
      <p:ext uri="{BB962C8B-B14F-4D97-AF65-F5344CB8AC3E}">
        <p14:creationId xmlns:p14="http://schemas.microsoft.com/office/powerpoint/2010/main" val="3334385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Pre-session survey</a:t>
            </a:r>
          </a:p>
        </p:txBody>
      </p:sp>
      <p:pic>
        <p:nvPicPr>
          <p:cNvPr id="5" name="Picture Placeholder 4" descr="A qr code on a blue background&#10;&#10;Description automatically generated">
            <a:extLst>
              <a:ext uri="{FF2B5EF4-FFF2-40B4-BE49-F238E27FC236}">
                <a16:creationId xmlns:a16="http://schemas.microsoft.com/office/drawing/2014/main" id="{0C775B72-38D9-3354-F9C5-C3C980968511}"/>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151" t="32179" r="21448" b="11238"/>
          <a:stretch/>
        </p:blipFill>
        <p:spPr>
          <a:xfrm>
            <a:off x="7402640" y="2000842"/>
            <a:ext cx="3908977" cy="3920345"/>
          </a:xfrm>
        </p:spPr>
      </p:pic>
    </p:spTree>
    <p:extLst>
      <p:ext uri="{BB962C8B-B14F-4D97-AF65-F5344CB8AC3E}">
        <p14:creationId xmlns:p14="http://schemas.microsoft.com/office/powerpoint/2010/main" val="2603241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8C2BDB3-F579-CC48-524D-B5339C0A6D5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A49CFB1E-24BF-17E9-3727-D270D17EAA8D}"/>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What to do if something happens</a:t>
            </a:r>
          </a:p>
        </p:txBody>
      </p:sp>
      <p:sp>
        <p:nvSpPr>
          <p:cNvPr id="4" name="Text Placeholder 3">
            <a:extLst>
              <a:ext uri="{FF2B5EF4-FFF2-40B4-BE49-F238E27FC236}">
                <a16:creationId xmlns:a16="http://schemas.microsoft.com/office/drawing/2014/main" id="{89B090E1-0540-C199-F552-2E5EA80C7007}"/>
              </a:ext>
            </a:extLst>
          </p:cNvPr>
          <p:cNvSpPr>
            <a:spLocks noGrp="1"/>
          </p:cNvSpPr>
          <p:nvPr>
            <p:ph type="body" sz="quarter" idx="12"/>
          </p:nvPr>
        </p:nvSpPr>
        <p:spPr>
          <a:xfrm>
            <a:off x="4433147" y="2339506"/>
            <a:ext cx="7386320" cy="3920345"/>
          </a:xfrm>
        </p:spPr>
        <p:txBody>
          <a:bodyPr/>
          <a:lstStyle/>
          <a:p>
            <a:r>
              <a:rPr lang="en-GB" b="1" dirty="0">
                <a:solidFill>
                  <a:srgbClr val="00084D"/>
                </a:solidFill>
                <a:latin typeface="Avenir Next LT Pro Demi" panose="020B0504020202020204" pitchFamily="34" charset="77"/>
              </a:rPr>
              <a:t>Contact Action Fraud: </a:t>
            </a:r>
          </a:p>
          <a:p>
            <a:r>
              <a:rPr lang="en-GB" sz="3600" b="1" dirty="0">
                <a:solidFill>
                  <a:srgbClr val="00084D"/>
                </a:solidFill>
                <a:latin typeface="Avenir Next LT Pro Demi" panose="020B0504020202020204" pitchFamily="34" charset="77"/>
              </a:rPr>
              <a:t>0300 123 2040  </a:t>
            </a:r>
            <a:r>
              <a:rPr lang="en-GB" sz="3600" b="1" dirty="0" err="1">
                <a:solidFill>
                  <a:srgbClr val="00084D"/>
                </a:solidFill>
                <a:latin typeface="Avenir Next LT Pro Demi" panose="020B0504020202020204" pitchFamily="34" charset="77"/>
              </a:rPr>
              <a:t>actionfraud.police.uk</a:t>
            </a:r>
            <a:endParaRPr lang="en-GB" sz="3600" b="1" dirty="0">
              <a:solidFill>
                <a:srgbClr val="00084D"/>
              </a:solidFill>
              <a:latin typeface="Avenir Next LT Pro Demi" panose="020B0504020202020204" pitchFamily="34" charset="77"/>
            </a:endParaRPr>
          </a:p>
          <a:p>
            <a:pPr>
              <a:lnSpc>
                <a:spcPct val="114000"/>
              </a:lnSpc>
              <a:spcBef>
                <a:spcPts val="1200"/>
              </a:spcBef>
              <a:spcAft>
                <a:spcPts val="600"/>
              </a:spcAft>
            </a:pPr>
            <a:r>
              <a:rPr lang="en-GB" b="1" dirty="0">
                <a:solidFill>
                  <a:srgbClr val="00084D"/>
                </a:solidFill>
                <a:latin typeface="Avenir Next LT Pro Demi" panose="020B0504020202020204" pitchFamily="34" charset="77"/>
              </a:rPr>
              <a:t>Tell your bank</a:t>
            </a:r>
          </a:p>
          <a:p>
            <a:pPr>
              <a:lnSpc>
                <a:spcPct val="114000"/>
              </a:lnSpc>
              <a:spcBef>
                <a:spcPts val="1200"/>
              </a:spcBef>
              <a:spcAft>
                <a:spcPts val="600"/>
              </a:spcAft>
            </a:pPr>
            <a:r>
              <a:rPr lang="en-GB" b="1" dirty="0">
                <a:solidFill>
                  <a:srgbClr val="00084D"/>
                </a:solidFill>
                <a:latin typeface="Avenir Next LT Pro Demi" panose="020B0504020202020204" pitchFamily="34" charset="77"/>
              </a:rPr>
              <a:t>Change your passwords</a:t>
            </a:r>
          </a:p>
          <a:p>
            <a:pPr>
              <a:lnSpc>
                <a:spcPct val="114000"/>
              </a:lnSpc>
              <a:spcBef>
                <a:spcPts val="1200"/>
              </a:spcBef>
              <a:spcAft>
                <a:spcPts val="600"/>
              </a:spcAft>
            </a:pPr>
            <a:r>
              <a:rPr lang="en-GB" b="1" dirty="0">
                <a:solidFill>
                  <a:srgbClr val="00084D"/>
                </a:solidFill>
                <a:latin typeface="Avenir Next LT Pro Demi" panose="020B0504020202020204" pitchFamily="34" charset="77"/>
              </a:rPr>
              <a:t>Scan your device</a:t>
            </a:r>
          </a:p>
          <a:p>
            <a:endParaRPr lang="en-GB" b="1" dirty="0">
              <a:solidFill>
                <a:srgbClr val="00084D"/>
              </a:solidFill>
              <a:latin typeface="Avenir Next LT Pro Demi" panose="020B0504020202020204" pitchFamily="34" charset="77"/>
            </a:endParaRPr>
          </a:p>
        </p:txBody>
      </p:sp>
    </p:spTree>
    <p:extLst>
      <p:ext uri="{BB962C8B-B14F-4D97-AF65-F5344CB8AC3E}">
        <p14:creationId xmlns:p14="http://schemas.microsoft.com/office/powerpoint/2010/main" val="744994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0E2D5F64-2790-D497-FCF1-3B07A5F067B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a:prstGeom prst="rect">
            <a:avLst/>
          </a:prstGeom>
        </p:spPr>
      </p:pic>
      <p:sp>
        <p:nvSpPr>
          <p:cNvPr id="3" name="Text Placeholder 2">
            <a:extLst>
              <a:ext uri="{FF2B5EF4-FFF2-40B4-BE49-F238E27FC236}">
                <a16:creationId xmlns:a16="http://schemas.microsoft.com/office/drawing/2014/main" id="{05FEFDFC-4196-5939-AC24-D528B39D84DE}"/>
              </a:ext>
            </a:extLst>
          </p:cNvPr>
          <p:cNvSpPr>
            <a:spLocks noGrp="1"/>
          </p:cNvSpPr>
          <p:nvPr>
            <p:ph type="body" sz="quarter" idx="11"/>
          </p:nvPr>
        </p:nvSpPr>
        <p:spPr>
          <a:xfrm>
            <a:off x="602239" y="460852"/>
            <a:ext cx="8883501" cy="880759"/>
          </a:xfrm>
        </p:spPr>
        <p:txBody>
          <a:bodyPr lIns="91440" tIns="45720" rIns="91440" bIns="45720" anchor="t"/>
          <a:lstStyle/>
          <a:p>
            <a:r>
              <a:rPr lang="en-GB" dirty="0">
                <a:solidFill>
                  <a:srgbClr val="00084D"/>
                </a:solidFill>
                <a:latin typeface="BoS Pill Gothic" panose="02000503030000020004" pitchFamily="2" charset="77"/>
              </a:rPr>
              <a:t>Today you've seen how to:</a:t>
            </a:r>
            <a:endParaRPr lang="en-US" dirty="0">
              <a:solidFill>
                <a:srgbClr val="00084D"/>
              </a:solidFill>
              <a:latin typeface="BoS Pill Gothic" panose="02000503030000020004" pitchFamily="2" charset="77"/>
            </a:endParaRPr>
          </a:p>
        </p:txBody>
      </p:sp>
      <p:sp>
        <p:nvSpPr>
          <p:cNvPr id="4" name="Text Placeholder 3">
            <a:extLst>
              <a:ext uri="{FF2B5EF4-FFF2-40B4-BE49-F238E27FC236}">
                <a16:creationId xmlns:a16="http://schemas.microsoft.com/office/drawing/2014/main" id="{1F20725D-AA92-6D28-7ED6-BBB433A3A659}"/>
              </a:ext>
            </a:extLst>
          </p:cNvPr>
          <p:cNvSpPr>
            <a:spLocks noGrp="1"/>
          </p:cNvSpPr>
          <p:nvPr>
            <p:ph type="body" sz="quarter" idx="12"/>
          </p:nvPr>
        </p:nvSpPr>
        <p:spPr>
          <a:xfrm>
            <a:off x="4844995" y="2000840"/>
            <a:ext cx="7132320" cy="3920345"/>
          </a:xfrm>
        </p:spPr>
        <p:txBody>
          <a:bodyPr lIns="91440" tIns="45720" rIns="91440" bIns="45720" anchor="ctr"/>
          <a:lstStyle/>
          <a:p>
            <a:pPr>
              <a:buClr>
                <a:srgbClr val="00084D"/>
              </a:buClr>
              <a:buFont typeface="Wingdings" pitchFamily="2" charset="2"/>
              <a:buChar char="ü"/>
            </a:pPr>
            <a:r>
              <a:rPr lang="en-GB" b="1" dirty="0">
                <a:solidFill>
                  <a:srgbClr val="00084D"/>
                </a:solidFill>
                <a:latin typeface="Avenir Next LT Pro Demi" panose="020B0504020202020204" pitchFamily="34" charset="77"/>
              </a:rPr>
              <a:t>Understand online safety</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Log in securely</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Spot suspicious links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Keep your device safe</a:t>
            </a:r>
          </a:p>
        </p:txBody>
      </p:sp>
    </p:spTree>
    <p:extLst>
      <p:ext uri="{BB962C8B-B14F-4D97-AF65-F5344CB8AC3E}">
        <p14:creationId xmlns:p14="http://schemas.microsoft.com/office/powerpoint/2010/main" val="2907636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733931-DAC2-41BF-5EE8-17392868921D}"/>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Any questions?</a:t>
            </a:r>
          </a:p>
        </p:txBody>
      </p:sp>
      <p:pic>
        <p:nvPicPr>
          <p:cNvPr id="11" name="Picture Placeholder 10">
            <a:extLst>
              <a:ext uri="{FF2B5EF4-FFF2-40B4-BE49-F238E27FC236}">
                <a16:creationId xmlns:a16="http://schemas.microsoft.com/office/drawing/2014/main" id="{B14D302A-05DB-6388-AF54-5361512DD3E3}"/>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1374845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C64DCC0-01D0-85F3-759C-D906DDCD72D4}"/>
              </a:ext>
            </a:extLst>
          </p:cNvPr>
          <p:cNvSpPr>
            <a:spLocks noGrp="1"/>
          </p:cNvSpPr>
          <p:nvPr>
            <p:ph type="body" sz="quarter" idx="11"/>
          </p:nvPr>
        </p:nvSpPr>
        <p:spPr>
          <a:xfrm>
            <a:off x="941387" y="3468049"/>
            <a:ext cx="6249121" cy="985931"/>
          </a:xfrm>
        </p:spPr>
        <p:txBody>
          <a:bodyPr lIns="91440" tIns="45720" rIns="91440" bIns="45720" anchor="ctr"/>
          <a:lstStyle/>
          <a:p>
            <a:r>
              <a:rPr lang="en-GB" dirty="0">
                <a:solidFill>
                  <a:srgbClr val="05286A"/>
                </a:solidFill>
                <a:latin typeface="BoS Pill Gothic" panose="02000503030000020004" pitchFamily="50" charset="0"/>
              </a:rPr>
              <a:t>Post-session survey</a:t>
            </a:r>
          </a:p>
        </p:txBody>
      </p:sp>
      <p:pic>
        <p:nvPicPr>
          <p:cNvPr id="7" name="Picture Placeholder 6" descr="A qr code on a blue background&#10;&#10;Description automatically generated">
            <a:extLst>
              <a:ext uri="{FF2B5EF4-FFF2-40B4-BE49-F238E27FC236}">
                <a16:creationId xmlns:a16="http://schemas.microsoft.com/office/drawing/2014/main" id="{E50A393E-31D1-A154-94F4-7ED65E10027F}"/>
              </a:ext>
            </a:extLst>
          </p:cNvPr>
          <p:cNvPicPr>
            <a:picLocks noGrp="1" noChangeAspect="1"/>
          </p:cNvPicPr>
          <p:nvPr>
            <p:ph type="pic" sz="quarter" idx="12"/>
          </p:nvPr>
        </p:nvPicPr>
        <p:blipFill rotWithShape="1">
          <a:blip r:embed="rId3">
            <a:extLst>
              <a:ext uri="{BEBA8EAE-BF5A-486C-A8C5-ECC9F3942E4B}">
                <a14:imgProps xmlns:a14="http://schemas.microsoft.com/office/drawing/2010/main">
                  <a14:imgLayer r:embed="rId4">
                    <a14:imgEffect>
                      <a14:backgroundRemoval t="10000" b="90000" l="10130" r="89870"/>
                    </a14:imgEffect>
                  </a14:imgLayer>
                </a14:imgProps>
              </a:ext>
              <a:ext uri="{28A0092B-C50C-407E-A947-70E740481C1C}">
                <a14:useLocalDpi xmlns:a14="http://schemas.microsoft.com/office/drawing/2010/main" val="0"/>
              </a:ext>
            </a:extLst>
          </a:blip>
          <a:srcRect l="22345" t="32793" r="21972" b="11344"/>
          <a:stretch/>
        </p:blipFill>
        <p:spPr>
          <a:xfrm>
            <a:off x="7402640" y="2000842"/>
            <a:ext cx="3908977" cy="3920345"/>
          </a:xfrm>
        </p:spPr>
      </p:pic>
    </p:spTree>
    <p:extLst>
      <p:ext uri="{BB962C8B-B14F-4D97-AF65-F5344CB8AC3E}">
        <p14:creationId xmlns:p14="http://schemas.microsoft.com/office/powerpoint/2010/main" val="2661023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qr code on a white background&#10;&#10;Description automatically generated">
            <a:extLst>
              <a:ext uri="{FF2B5EF4-FFF2-40B4-BE49-F238E27FC236}">
                <a16:creationId xmlns:a16="http://schemas.microsoft.com/office/drawing/2014/main" id="{A0A11AA8-68CE-75DD-FC69-8A1662F68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345" y="5029199"/>
            <a:ext cx="1392382" cy="1392382"/>
          </a:xfrm>
          <a:prstGeom prst="rect">
            <a:avLst/>
          </a:prstGeom>
        </p:spPr>
      </p:pic>
    </p:spTree>
    <p:extLst>
      <p:ext uri="{BB962C8B-B14F-4D97-AF65-F5344CB8AC3E}">
        <p14:creationId xmlns:p14="http://schemas.microsoft.com/office/powerpoint/2010/main" val="2609867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lue and green background with white text&#10;&#10;Description automatically generated">
            <a:extLst>
              <a:ext uri="{FF2B5EF4-FFF2-40B4-BE49-F238E27FC236}">
                <a16:creationId xmlns:a16="http://schemas.microsoft.com/office/drawing/2014/main" id="{D5354A7F-C278-8A1C-E2F8-0E84D90C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68" y="2020917"/>
            <a:ext cx="11854064" cy="4669027"/>
          </a:xfrm>
          <a:prstGeom prst="rect">
            <a:avLst/>
          </a:prstGeom>
        </p:spPr>
      </p:pic>
      <p:pic>
        <p:nvPicPr>
          <p:cNvPr id="3" name="Picture 2" descr="A qr code on a white background&#10;&#10;Description automatically generated">
            <a:extLst>
              <a:ext uri="{FF2B5EF4-FFF2-40B4-BE49-F238E27FC236}">
                <a16:creationId xmlns:a16="http://schemas.microsoft.com/office/drawing/2014/main" id="{37089C3F-2DE9-0338-6931-E0270ABA33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7123" y="4880807"/>
            <a:ext cx="1628277" cy="1628277"/>
          </a:xfrm>
          <a:prstGeom prst="rect">
            <a:avLst/>
          </a:prstGeom>
          <a:ln w="76200">
            <a:solidFill>
              <a:srgbClr val="05286A"/>
            </a:solidFill>
          </a:ln>
        </p:spPr>
      </p:pic>
    </p:spTree>
    <p:extLst>
      <p:ext uri="{BB962C8B-B14F-4D97-AF65-F5344CB8AC3E}">
        <p14:creationId xmlns:p14="http://schemas.microsoft.com/office/powerpoint/2010/main" val="33790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E1AB79-6A48-D263-AC9E-356FBBB54A7E}"/>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Welcome</a:t>
            </a:r>
          </a:p>
        </p:txBody>
      </p:sp>
      <p:pic>
        <p:nvPicPr>
          <p:cNvPr id="4" name="Picture Placeholder 2">
            <a:extLst>
              <a:ext uri="{FF2B5EF4-FFF2-40B4-BE49-F238E27FC236}">
                <a16:creationId xmlns:a16="http://schemas.microsoft.com/office/drawing/2014/main" id="{FDE8D5A4-645D-DBE3-E851-8470933F3F3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784" r="2304"/>
          <a:stretch/>
        </p:blipFill>
        <p:spPr>
          <a:xfrm>
            <a:off x="7402513" y="2000250"/>
            <a:ext cx="3848099" cy="3921125"/>
          </a:xfrm>
          <a:prstGeom prst="rect">
            <a:avLst/>
          </a:prstGeom>
        </p:spPr>
      </p:pic>
      <p:sp>
        <p:nvSpPr>
          <p:cNvPr id="3" name="TextBox 2">
            <a:extLst>
              <a:ext uri="{FF2B5EF4-FFF2-40B4-BE49-F238E27FC236}">
                <a16:creationId xmlns:a16="http://schemas.microsoft.com/office/drawing/2014/main" id="{9FD1DCDE-DB7D-ED0E-C51C-871B38E57D08}"/>
              </a:ext>
            </a:extLst>
          </p:cNvPr>
          <p:cNvSpPr txBox="1"/>
          <p:nvPr/>
        </p:nvSpPr>
        <p:spPr>
          <a:xfrm>
            <a:off x="5249917" y="2538248"/>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787897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53EE74-3DB1-6C6C-D81E-6920ACF7B20C}"/>
              </a:ext>
            </a:extLst>
          </p:cNvPr>
          <p:cNvSpPr>
            <a:spLocks noGrp="1"/>
          </p:cNvSpPr>
          <p:nvPr>
            <p:ph type="body" sz="quarter" idx="11"/>
          </p:nvPr>
        </p:nvSpPr>
        <p:spPr>
          <a:xfrm>
            <a:off x="397378" y="2936034"/>
            <a:ext cx="6605306" cy="985931"/>
          </a:xfrm>
        </p:spPr>
        <p:txBody>
          <a:bodyPr/>
          <a:lstStyle/>
          <a:p>
            <a:r>
              <a:rPr lang="en-GB" dirty="0">
                <a:solidFill>
                  <a:srgbClr val="00084D"/>
                </a:solidFill>
                <a:latin typeface="BoS Pill Gothic" panose="02000503030000020004" pitchFamily="2" charset="77"/>
              </a:rPr>
              <a:t>How to get the most from this session</a:t>
            </a:r>
          </a:p>
        </p:txBody>
      </p:sp>
      <p:pic>
        <p:nvPicPr>
          <p:cNvPr id="1026" name="Picture 2">
            <a:extLst>
              <a:ext uri="{FF2B5EF4-FFF2-40B4-BE49-F238E27FC236}">
                <a16:creationId xmlns:a16="http://schemas.microsoft.com/office/drawing/2014/main" id="{AC7D6C5A-8888-D7AF-93DD-2654D892000B}"/>
              </a:ext>
            </a:extLst>
          </p:cNvPr>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73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a:xfrm>
            <a:off x="741760" y="460852"/>
            <a:ext cx="8333229" cy="880759"/>
          </a:xfrm>
        </p:spPr>
        <p:txBody>
          <a:bodyPr/>
          <a:lstStyle/>
          <a:p>
            <a:r>
              <a:rPr lang="en-GB" dirty="0">
                <a:solidFill>
                  <a:srgbClr val="00084D"/>
                </a:solidFill>
                <a:latin typeface="BoS Pill Gothic" panose="02000503030000020004" pitchFamily="2" charset="77"/>
              </a:rPr>
              <a:t>How confident are you about staying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Very </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A little bit</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very </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at all</a:t>
            </a:r>
          </a:p>
        </p:txBody>
      </p:sp>
    </p:spTree>
    <p:extLst>
      <p:ext uri="{BB962C8B-B14F-4D97-AF65-F5344CB8AC3E}">
        <p14:creationId xmlns:p14="http://schemas.microsoft.com/office/powerpoint/2010/main" val="167202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ECCB3B5-50EE-45D3-EC9D-65F821C988B7}"/>
              </a:ext>
            </a:extLst>
          </p:cNvPr>
          <p:cNvSpPr>
            <a:spLocks noGrp="1"/>
          </p:cNvSpPr>
          <p:nvPr>
            <p:ph type="body" sz="quarter" idx="11"/>
          </p:nvPr>
        </p:nvSpPr>
        <p:spPr>
          <a:xfrm>
            <a:off x="505647" y="460852"/>
            <a:ext cx="8883501" cy="880759"/>
          </a:xfrm>
        </p:spPr>
        <p:txBody>
          <a:bodyPr lIns="91440" tIns="45720" rIns="91440" bIns="45720" anchor="t"/>
          <a:lstStyle/>
          <a:p>
            <a:r>
              <a:rPr lang="en-GB" dirty="0">
                <a:solidFill>
                  <a:srgbClr val="00084D"/>
                </a:solidFill>
                <a:latin typeface="BoS Pill Gothic" panose="02000503030000020004" pitchFamily="2" charset="77"/>
              </a:rPr>
              <a:t>Today we want to help you:</a:t>
            </a:r>
          </a:p>
        </p:txBody>
      </p:sp>
      <p:sp>
        <p:nvSpPr>
          <p:cNvPr id="4" name="Text Placeholder 3">
            <a:extLst>
              <a:ext uri="{FF2B5EF4-FFF2-40B4-BE49-F238E27FC236}">
                <a16:creationId xmlns:a16="http://schemas.microsoft.com/office/drawing/2014/main" id="{1648167C-294F-15CC-7F35-BAAD88F96D53}"/>
              </a:ext>
            </a:extLst>
          </p:cNvPr>
          <p:cNvSpPr>
            <a:spLocks noGrp="1"/>
          </p:cNvSpPr>
          <p:nvPr>
            <p:ph type="body" sz="quarter" idx="12"/>
          </p:nvPr>
        </p:nvSpPr>
        <p:spPr/>
        <p:txBody>
          <a:bodyPr lIns="91440" tIns="45720" rIns="91440" bIns="45720" anchor="ctr"/>
          <a:lstStyle/>
          <a:p>
            <a:pPr>
              <a:buClr>
                <a:srgbClr val="00084D"/>
              </a:buClr>
              <a:buFont typeface="Wingdings" pitchFamily="2" charset="2"/>
              <a:buChar char="ü"/>
            </a:pPr>
            <a:r>
              <a:rPr lang="en-GB" b="1" dirty="0">
                <a:solidFill>
                  <a:srgbClr val="00084D"/>
                </a:solidFill>
                <a:latin typeface="Avenir Next LT Pro Demi" panose="020B0504020202020204" pitchFamily="34" charset="77"/>
              </a:rPr>
              <a:t>Understand online safety</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Log in securely</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Spot suspicious links</a:t>
            </a:r>
          </a:p>
          <a:p>
            <a:pPr>
              <a:buClr>
                <a:srgbClr val="00084D"/>
              </a:buClr>
              <a:buFont typeface="Wingdings" pitchFamily="2" charset="2"/>
              <a:buChar char="ü"/>
            </a:pPr>
            <a:r>
              <a:rPr lang="en-GB" b="1" dirty="0">
                <a:solidFill>
                  <a:srgbClr val="00084D"/>
                </a:solidFill>
                <a:latin typeface="Avenir Next LT Pro Demi" panose="020B0504020202020204" pitchFamily="34" charset="77"/>
              </a:rPr>
              <a:t>Keep your device safe</a:t>
            </a:r>
          </a:p>
        </p:txBody>
      </p:sp>
      <p:pic>
        <p:nvPicPr>
          <p:cNvPr id="5" name="Picture Placeholder 4">
            <a:extLst>
              <a:ext uri="{FF2B5EF4-FFF2-40B4-BE49-F238E27FC236}">
                <a16:creationId xmlns:a16="http://schemas.microsoft.com/office/drawing/2014/main" id="{8D86BCB0-9708-A719-2F6D-C0C1F463C34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62" r="162"/>
          <a:stretch/>
        </p:blipFill>
        <p:spPr>
          <a:xfrm>
            <a:off x="7402513" y="2000250"/>
            <a:ext cx="3908425" cy="3921125"/>
          </a:xfrm>
          <a:prstGeom prst="rect">
            <a:avLst/>
          </a:prstGeom>
        </p:spPr>
      </p:pic>
    </p:spTree>
    <p:extLst>
      <p:ext uri="{BB962C8B-B14F-4D97-AF65-F5344CB8AC3E}">
        <p14:creationId xmlns:p14="http://schemas.microsoft.com/office/powerpoint/2010/main" val="2755837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35D4628-5622-E5E2-F988-1F478B76CEF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3575246C-AFA8-CD7D-5699-99EF695B6619}"/>
              </a:ext>
            </a:extLst>
          </p:cNvPr>
          <p:cNvSpPr>
            <a:spLocks noGrp="1"/>
          </p:cNvSpPr>
          <p:nvPr>
            <p:ph type="body" sz="quarter" idx="11"/>
          </p:nvPr>
        </p:nvSpPr>
        <p:spPr/>
        <p:txBody>
          <a:bodyPr/>
          <a:lstStyle/>
          <a:p>
            <a:r>
              <a:rPr lang="en-GB">
                <a:solidFill>
                  <a:srgbClr val="00084D"/>
                </a:solidFill>
                <a:latin typeface="BoS Pill Gothic" panose="02000503030000020004" pitchFamily="2" charset="77"/>
              </a:rPr>
              <a:t>What being ‘safe’ means</a:t>
            </a:r>
          </a:p>
        </p:txBody>
      </p:sp>
      <p:sp>
        <p:nvSpPr>
          <p:cNvPr id="4" name="Text Placeholder 3">
            <a:extLst>
              <a:ext uri="{FF2B5EF4-FFF2-40B4-BE49-F238E27FC236}">
                <a16:creationId xmlns:a16="http://schemas.microsoft.com/office/drawing/2014/main" id="{ADB8F9B0-EF90-CFE8-8EA4-FFD52CC8A66A}"/>
              </a:ext>
            </a:extLst>
          </p:cNvPr>
          <p:cNvSpPr>
            <a:spLocks noGrp="1"/>
          </p:cNvSpPr>
          <p:nvPr>
            <p:ph type="body" sz="quarter" idx="12"/>
          </p:nvPr>
        </p:nvSpPr>
        <p:spPr/>
        <p:txBody>
          <a:bodyPr/>
          <a:lstStyle/>
          <a:p>
            <a:r>
              <a:rPr lang="en-GB" b="1" dirty="0">
                <a:solidFill>
                  <a:srgbClr val="00084D"/>
                </a:solidFill>
                <a:latin typeface="Avenir Next LT Pro Demi" panose="020B0504020202020204" pitchFamily="34" charset="77"/>
              </a:rPr>
              <a:t>How do you stay safe in the real world?</a:t>
            </a:r>
          </a:p>
          <a:p>
            <a:endParaRPr lang="en-GB" b="1" dirty="0">
              <a:solidFill>
                <a:srgbClr val="00084D"/>
              </a:solidFill>
              <a:latin typeface="Avenir Next LT Pro Demi" panose="020B0504020202020204" pitchFamily="34" charset="77"/>
            </a:endParaRPr>
          </a:p>
          <a:p>
            <a:r>
              <a:rPr lang="en-GB" b="1" dirty="0">
                <a:solidFill>
                  <a:srgbClr val="00084D"/>
                </a:solidFill>
                <a:latin typeface="Avenir Next LT Pro Demi" panose="020B0504020202020204" pitchFamily="34" charset="77"/>
              </a:rPr>
              <a:t>How might that differ online?</a:t>
            </a:r>
          </a:p>
        </p:txBody>
      </p:sp>
    </p:spTree>
    <p:extLst>
      <p:ext uri="{BB962C8B-B14F-4D97-AF65-F5344CB8AC3E}">
        <p14:creationId xmlns:p14="http://schemas.microsoft.com/office/powerpoint/2010/main" val="319559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C0A396CA-1423-076F-1C40-3EA1F14FC03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37" r="237"/>
          <a:stretch/>
        </p:blipFill>
        <p:spPr/>
      </p:pic>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b="1" dirty="0">
                <a:solidFill>
                  <a:srgbClr val="00084D"/>
                </a:solidFill>
                <a:latin typeface="BoS Pill Gothic" panose="02000503030000020004" pitchFamily="2" charset="77"/>
              </a:rPr>
              <a:t>Know the risks</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p:txBody>
          <a:bodyPr/>
          <a:lstStyle/>
          <a:p>
            <a:r>
              <a:rPr lang="en-GB" b="1">
                <a:solidFill>
                  <a:srgbClr val="00084D"/>
                </a:solidFill>
                <a:latin typeface="Avenir Next LT Pro Demi" panose="020B0504020202020204" pitchFamily="34" charset="77"/>
              </a:rPr>
              <a:t>Fraud</a:t>
            </a:r>
          </a:p>
          <a:p>
            <a:endParaRPr lang="en-GB" b="1">
              <a:solidFill>
                <a:srgbClr val="00084D"/>
              </a:solidFill>
              <a:latin typeface="Avenir Next LT Pro Demi" panose="020B0504020202020204" pitchFamily="34" charset="77"/>
            </a:endParaRPr>
          </a:p>
          <a:p>
            <a:r>
              <a:rPr lang="en-GB" b="1">
                <a:solidFill>
                  <a:srgbClr val="00084D"/>
                </a:solidFill>
                <a:latin typeface="Avenir Next LT Pro Demi" panose="020B0504020202020204" pitchFamily="34" charset="77"/>
              </a:rPr>
              <a:t>Scams</a:t>
            </a:r>
          </a:p>
          <a:p>
            <a:endParaRPr lang="en-GB" b="1">
              <a:solidFill>
                <a:srgbClr val="00084D"/>
              </a:solidFill>
              <a:latin typeface="Avenir Next LT Pro Demi" panose="020B0504020202020204" pitchFamily="34" charset="77"/>
            </a:endParaRPr>
          </a:p>
          <a:p>
            <a:r>
              <a:rPr lang="en-GB" b="1">
                <a:solidFill>
                  <a:srgbClr val="00084D"/>
                </a:solidFill>
                <a:latin typeface="Avenir Next LT Pro Demi" panose="020B0504020202020204" pitchFamily="34" charset="77"/>
              </a:rPr>
              <a:t>Scammers</a:t>
            </a:r>
          </a:p>
        </p:txBody>
      </p:sp>
    </p:spTree>
    <p:extLst>
      <p:ext uri="{BB962C8B-B14F-4D97-AF65-F5344CB8AC3E}">
        <p14:creationId xmlns:p14="http://schemas.microsoft.com/office/powerpoint/2010/main" val="38008629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DAB7D2-B4F3-0238-9C45-2AE788B41702}"/>
              </a:ext>
            </a:extLst>
          </p:cNvPr>
          <p:cNvSpPr>
            <a:spLocks noGrp="1"/>
          </p:cNvSpPr>
          <p:nvPr>
            <p:ph type="body" sz="quarter" idx="11"/>
          </p:nvPr>
        </p:nvSpPr>
        <p:spPr/>
        <p:txBody>
          <a:bodyPr/>
          <a:lstStyle/>
          <a:p>
            <a:r>
              <a:rPr lang="en-GB" dirty="0">
                <a:solidFill>
                  <a:srgbClr val="00084D"/>
                </a:solidFill>
                <a:latin typeface="BoS Pill Gothic" panose="02000503030000020004" pitchFamily="2" charset="77"/>
              </a:rPr>
              <a:t>Which of these help you </a:t>
            </a:r>
          </a:p>
          <a:p>
            <a:r>
              <a:rPr lang="en-GB" dirty="0">
                <a:solidFill>
                  <a:srgbClr val="00084D"/>
                </a:solidFill>
                <a:latin typeface="BoS Pill Gothic" panose="02000503030000020004" pitchFamily="2" charset="77"/>
              </a:rPr>
              <a:t>stay safe online?</a:t>
            </a:r>
          </a:p>
        </p:txBody>
      </p:sp>
      <p:sp>
        <p:nvSpPr>
          <p:cNvPr id="4" name="Text Placeholder 3">
            <a:extLst>
              <a:ext uri="{FF2B5EF4-FFF2-40B4-BE49-F238E27FC236}">
                <a16:creationId xmlns:a16="http://schemas.microsoft.com/office/drawing/2014/main" id="{0602146F-9047-D03C-27A6-4A31737A6074}"/>
              </a:ext>
            </a:extLst>
          </p:cNvPr>
          <p:cNvSpPr>
            <a:spLocks noGrp="1"/>
          </p:cNvSpPr>
          <p:nvPr>
            <p:ph type="body" sz="quarter" idx="12"/>
          </p:nvPr>
        </p:nvSpPr>
        <p:spPr>
          <a:xfrm>
            <a:off x="4972050" y="2219915"/>
            <a:ext cx="7106840" cy="3920345"/>
          </a:xfrm>
        </p:spPr>
        <p:txBody>
          <a:bodyPr/>
          <a:lstStyle/>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Having strong passwords</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clicking on links I’m unsure about</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Keeping my phone locked</a:t>
            </a:r>
          </a:p>
          <a:p>
            <a:pPr marL="514350" indent="-514350">
              <a:buClr>
                <a:srgbClr val="00084D"/>
              </a:buClr>
              <a:buFont typeface="+mj-lt"/>
              <a:buAutoNum type="alphaUcPeriod"/>
            </a:pPr>
            <a:r>
              <a:rPr lang="en-GB" b="1" dirty="0">
                <a:solidFill>
                  <a:srgbClr val="00084D"/>
                </a:solidFill>
                <a:latin typeface="Avenir Next LT Pro Demi" panose="020B0504020202020204" pitchFamily="34" charset="77"/>
              </a:rPr>
              <a:t>Not sharing my personal details unless I know the sender </a:t>
            </a:r>
          </a:p>
        </p:txBody>
      </p:sp>
      <p:pic>
        <p:nvPicPr>
          <p:cNvPr id="12" name="Picture Placeholder 11">
            <a:extLst>
              <a:ext uri="{FF2B5EF4-FFF2-40B4-BE49-F238E27FC236}">
                <a16:creationId xmlns:a16="http://schemas.microsoft.com/office/drawing/2014/main" id="{B6886D66-0B0C-7849-7EF7-DB29FE5FA27A}"/>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45" r="145"/>
          <a:stretch/>
        </p:blipFill>
        <p:spPr/>
      </p:pic>
    </p:spTree>
    <p:extLst>
      <p:ext uri="{BB962C8B-B14F-4D97-AF65-F5344CB8AC3E}">
        <p14:creationId xmlns:p14="http://schemas.microsoft.com/office/powerpoint/2010/main" val="409893147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4CB9857E5E2A4892872DEF097EB12C" ma:contentTypeVersion="21" ma:contentTypeDescription="Create a new document." ma:contentTypeScope="" ma:versionID="e4dce802189f7704fe265617150c4b5d">
  <xsd:schema xmlns:xsd="http://www.w3.org/2001/XMLSchema" xmlns:xs="http://www.w3.org/2001/XMLSchema" xmlns:p="http://schemas.microsoft.com/office/2006/metadata/properties" xmlns:ns1="http://schemas.microsoft.com/sharepoint/v3" xmlns:ns2="8296b18e-8234-4d94-91b1-3ed3998a7eb5" xmlns:ns3="a26ea033-2852-474a-8cc8-30d2b3b4aa0f" targetNamespace="http://schemas.microsoft.com/office/2006/metadata/properties" ma:root="true" ma:fieldsID="f88e079e89394f35e984a99745177792" ns1:_="" ns2:_="" ns3:_="">
    <xsd:import namespace="http://schemas.microsoft.com/sharepoint/v3"/>
    <xsd:import namespace="8296b18e-8234-4d94-91b1-3ed3998a7eb5"/>
    <xsd:import namespace="a26ea033-2852-474a-8cc8-30d2b3b4aa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1:_ip_UnifiedCompliancePolicyProperties" minOccurs="0"/>
                <xsd:element ref="ns1:_ip_UnifiedCompliancePolicyUIAction" minOccurs="0"/>
                <xsd:element ref="ns2:MediaLengthInSeconds"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96b18e-8234-4d94-91b1-3ed3998a7e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6ee4fd0a-b474-4a32-a144-dd33b078337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26ea033-2852-474a-8cc8-30d2b3b4aa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2000b0b-4e1f-41bc-b48d-12705301c158}" ma:internalName="TaxCatchAll" ma:showField="CatchAllData" ma:web="a26ea033-2852-474a-8cc8-30d2b3b4aa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26ea033-2852-474a-8cc8-30d2b3b4aa0f" xsi:nil="true"/>
    <lcf76f155ced4ddcb4097134ff3c332f xmlns="8296b18e-8234-4d94-91b1-3ed3998a7e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B41D776-5206-40EC-828D-6A86C2E090FE}">
  <ds:schemaRefs>
    <ds:schemaRef ds:uri="http://schemas.microsoft.com/sharepoint/v3/contenttype/forms"/>
  </ds:schemaRefs>
</ds:datastoreItem>
</file>

<file path=customXml/itemProps2.xml><?xml version="1.0" encoding="utf-8"?>
<ds:datastoreItem xmlns:ds="http://schemas.openxmlformats.org/officeDocument/2006/customXml" ds:itemID="{B1186615-8476-4A35-98CF-A5DD720FB9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96b18e-8234-4d94-91b1-3ed3998a7eb5"/>
    <ds:schemaRef ds:uri="a26ea033-2852-474a-8cc8-30d2b3b4aa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DDBFF71-83EB-4B6E-8E2C-BBB1A0E3D126}">
  <ds:schemaRefs>
    <ds:schemaRef ds:uri="a26ea033-2852-474a-8cc8-30d2b3b4aa0f"/>
    <ds:schemaRef ds:uri="http://purl.org/dc/dcmitype/"/>
    <ds:schemaRef ds:uri="http://purl.org/dc/elements/1.1/"/>
    <ds:schemaRef ds:uri="http://schemas.microsoft.com/sharepoint/v3"/>
    <ds:schemaRef ds:uri="8296b18e-8234-4d94-91b1-3ed3998a7eb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Metadata/LabelInfo.xml><?xml version="1.0" encoding="utf-8"?>
<clbl:labelList xmlns:clbl="http://schemas.microsoft.com/office/2020/mipLabelMetadata">
  <clbl:label id="{7bc792f8-6d75-423a-9981-629281829092}" enabled="1" method="Privileged" siteId="{3ded2960-214a-46ff-8cf4-611f125e2398}" removed="0"/>
</clbl:labelList>
</file>

<file path=docProps/app.xml><?xml version="1.0" encoding="utf-8"?>
<Properties xmlns="http://schemas.openxmlformats.org/officeDocument/2006/extended-properties" xmlns:vt="http://schemas.openxmlformats.org/officeDocument/2006/docPropsVTypes">
  <TotalTime>0</TotalTime>
  <Words>4756</Words>
  <Application>Microsoft Office PowerPoint</Application>
  <PresentationFormat>Widescreen</PresentationFormat>
  <Paragraphs>359</Paragraphs>
  <Slides>25</Slides>
  <Notes>25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Wingdings</vt:lpstr>
      <vt:lpstr>Arial</vt:lpstr>
      <vt:lpstr>Avenir Next LT Pro</vt:lpstr>
      <vt:lpstr>Symbol</vt:lpstr>
      <vt:lpstr>Courier New</vt:lpstr>
      <vt:lpstr>BoS Pill Gothic</vt:lpstr>
      <vt:lpstr>Calibri</vt:lpstr>
      <vt:lpstr>Lloyds Bank Jack Medium</vt:lpstr>
      <vt:lpstr>Avenir Next LT Pro Demi</vt:lpstr>
      <vt:lpstr>Times New Roman</vt:lpstr>
      <vt:lpstr>Lloyds Bank Jack Light</vt:lpstr>
      <vt:lpstr>Lloyds Bank Jack</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Holmes, Em (Group Customer Inclusion)</dc:creator>
  <cp:lastModifiedBy>Holmes, Em (Group Customer Inclusion)</cp:lastModifiedBy>
  <cp:revision>14</cp:revision>
  <cp:lastPrinted>2023-08-30T17:26:52Z</cp:lastPrinted>
  <dcterms:created xsi:type="dcterms:W3CDTF">2023-08-16T10:45:07Z</dcterms:created>
  <dcterms:modified xsi:type="dcterms:W3CDTF">2024-05-24T18:08:09Z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HeaderLocations">
    <vt:lpwstr>Office Theme:8</vt:lpwstr>
  </property>
  <property fmtid="{D5CDD505-2E9C-101B-9397-08002B2CF9AE}" pid="3" name="ClassificationContentMarkingHeaderText">
    <vt:lpwstr>Classification: Limited</vt:lpwstr>
  </property>
  <property fmtid="{D5CDD505-2E9C-101B-9397-08002B2CF9AE}" pid="4" name="ContentTypeId">
    <vt:lpwstr>0x010100544CB9857E5E2A4892872DEF097EB12C</vt:lpwstr>
  </property>
  <property fmtid="{D5CDD505-2E9C-101B-9397-08002B2CF9AE}" pid="5" name="MediaServiceImageTags">
    <vt:lpwstr/>
  </property>
</Properties>
</file>