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1_CD650F34.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13_55CA7F7B.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14_2C67B884.xml" ContentType="application/vnd.ms-powerpoint.comments+xml"/>
  <Override PartName="/ppt/notesSlides/notesSlide17.xml" ContentType="application/vnd.openxmlformats-officedocument.presentationml.notesSlide+xml"/>
  <Override PartName="/ppt/comments/modernComment_115_327362DD.xml" ContentType="application/vnd.ms-powerpoint.comments+xml"/>
  <Override PartName="/ppt/notesSlides/notesSlide18.xml" ContentType="application/vnd.openxmlformats-officedocument.presentationml.notesSlide+xml"/>
  <Override PartName="/ppt/comments/modernComment_117_AD4F0260.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01_1424138A.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6"/>
  </p:notesMasterIdLst>
  <p:handoutMasterIdLst>
    <p:handoutMasterId r:id="rId27"/>
  </p:handoutMasterIdLst>
  <p:sldIdLst>
    <p:sldId id="281" r:id="rId5"/>
    <p:sldId id="2147473295" r:id="rId6"/>
    <p:sldId id="282" r:id="rId7"/>
    <p:sldId id="2147473293" r:id="rId8"/>
    <p:sldId id="271" r:id="rId9"/>
    <p:sldId id="272" r:id="rId10"/>
    <p:sldId id="273" r:id="rId11"/>
    <p:sldId id="274" r:id="rId12"/>
    <p:sldId id="275" r:id="rId13"/>
    <p:sldId id="283" r:id="rId14"/>
    <p:sldId id="284" r:id="rId15"/>
    <p:sldId id="285" r:id="rId16"/>
    <p:sldId id="286" r:id="rId17"/>
    <p:sldId id="287" r:id="rId18"/>
    <p:sldId id="288" r:id="rId19"/>
    <p:sldId id="276" r:id="rId20"/>
    <p:sldId id="277" r:id="rId21"/>
    <p:sldId id="279" r:id="rId22"/>
    <p:sldId id="289" r:id="rId23"/>
    <p:sldId id="2147473294" r:id="rId24"/>
    <p:sldId id="257" r:id="rId25"/>
  </p:sldIdLst>
  <p:sldSz cx="12192000" cy="6858000"/>
  <p:notesSz cx="6858000" cy="9144000"/>
  <p:embeddedFontLst>
    <p:embeddedFont>
      <p:font typeface="Avenir Next LT Pro" panose="020B0504020202020204" pitchFamily="34" charset="0"/>
      <p:regular r:id="rId28"/>
      <p:bold r:id="rId29"/>
      <p:italic r:id="rId30"/>
      <p:boldItalic r:id="rId31"/>
    </p:embeddedFont>
    <p:embeddedFont>
      <p:font typeface="Avenir Next LT Pro Demi" panose="020B0704020202020204" pitchFamily="34" charset="0"/>
      <p:bold r:id="rId32"/>
      <p:boldItalic r:id="rId33"/>
    </p:embeddedFont>
    <p:embeddedFont>
      <p:font typeface="BoS Pill Gothic" panose="02000503030000020004" pitchFamily="50" charset="0"/>
      <p:bold r:id="rId34"/>
    </p:embeddedFont>
    <p:embeddedFont>
      <p:font typeface="Lloyds Bank Jack" panose="02000503040000020004" pitchFamily="50" charset="0"/>
      <p:regular r:id="rId35"/>
      <p:bold r:id="rId36"/>
      <p:italic r:id="rId37"/>
      <p:boldItalic r:id="rId38"/>
    </p:embeddedFont>
    <p:embeddedFont>
      <p:font typeface="Lloyds Bank Jack Medium" panose="02000606060000020004" pitchFamily="50"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4S8Vndiu5vaS+nMqUsquQ==" hashData="EwRNRDUg7rdjZlDoUOa1n3p3z5JeYZDKbVAT38LYJIxtREjyZpywGDZn6pmDmDHedQ0a6XXq18EWS4SN93NSk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E89991A-96E8-9BD5-B4C7-EADB6A7FD99B}" name="Sarah Mason" initials="SM" userId="0b920c53a0328f72" providerId="Windows Live"/>
  <p188:author id="{88BD1F5F-381C-5B3F-626F-EFE170E9BC0C}" name="Franklin, Chris (Customer Inclusion, Customer Channels)" initials="FC" userId="S::chris.franklin@lloydsbanking.com::826ee402-fbdb-4034-a7c7-db309b41606d" providerId="AD"/>
  <p188:author id="{7EBBF868-81FD-AC3E-0DD6-0919B053B30F}" name="Williams, Nicola ((Group Customer Inclusion))" initials="WN(CI" userId="S::Nicola.Williams1@Lloydsbanking.com::16f7d3d4-dd13-4ea8-9aba-d2692b196d41" providerId="AD"/>
  <p188:author id="{D166ADA9-AF04-E283-5A99-A5910D57E2C5}" name="Michael Osborne" initials="" userId="S::mike@upskilldigital.com::9c0de20d-36c4-4497-93c0-fd6961c417d7" providerId="AD"/>
  <p188:author id="{865A1CD2-5D88-1B70-DA30-1BDDB54B120C}" name="Franklin, Chris (Customer Inclusion, Customer Channels)" initials="CF"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57EB3"/>
    <a:srgbClr val="00084D"/>
    <a:srgbClr val="05286A"/>
    <a:srgbClr val="005BA2"/>
    <a:srgbClr val="024731"/>
    <a:srgbClr val="CC00CC"/>
    <a:srgbClr val="323233"/>
    <a:srgbClr val="006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EB5881-1317-48A3-B4FA-05C3AA80DE58}" v="2" dt="2024-05-15T12:07:03.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315" autoAdjust="0"/>
    <p:restoredTop sz="39789" autoAdjust="0"/>
  </p:normalViewPr>
  <p:slideViewPr>
    <p:cSldViewPr snapToGrid="0">
      <p:cViewPr varScale="1">
        <p:scale>
          <a:sx n="44" d="100"/>
          <a:sy n="44" d="100"/>
        </p:scale>
        <p:origin x="2388" y="42"/>
      </p:cViewPr>
      <p:guideLst>
        <p:guide orient="horz" pos="2160"/>
        <p:guide pos="3840"/>
      </p:guideLst>
    </p:cSldViewPr>
  </p:slid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Nicola ((Group Customer Inclusion))" userId="16f7d3d4-dd13-4ea8-9aba-d2692b196d41" providerId="ADAL" clId="{56D26C9A-EA81-4DBB-B055-BC0C3EB33C3F}"/>
    <pc:docChg chg="">
      <pc:chgData name="Williams, Nicola ((Group Customer Inclusion))" userId="16f7d3d4-dd13-4ea8-9aba-d2692b196d41" providerId="ADAL" clId="{56D26C9A-EA81-4DBB-B055-BC0C3EB33C3F}" dt="2023-09-21T17:09:19.091" v="1"/>
      <pc:docMkLst>
        <pc:docMk/>
      </pc:docMkLst>
      <pc:sldChg chg="addCm">
        <pc:chgData name="Williams, Nicola ((Group Customer Inclusion))" userId="16f7d3d4-dd13-4ea8-9aba-d2692b196d41" providerId="ADAL" clId="{56D26C9A-EA81-4DBB-B055-BC0C3EB33C3F}" dt="2023-09-21T17:08:46.364" v="0"/>
        <pc:sldMkLst>
          <pc:docMk/>
          <pc:sldMk cId="1439334267" sldId="275"/>
        </pc:sldMkLst>
        <pc:extLst>
          <p:ext xmlns:p="http://schemas.openxmlformats.org/presentationml/2006/main" uri="{D6D511B9-2390-475A-947B-AFAB55BFBCF1}">
            <pc226:cmChg xmlns:pc226="http://schemas.microsoft.com/office/powerpoint/2022/06/main/command" chg="add">
              <pc226:chgData name="Williams, Nicola ((Group Customer Inclusion))" userId="16f7d3d4-dd13-4ea8-9aba-d2692b196d41" providerId="ADAL" clId="{56D26C9A-EA81-4DBB-B055-BC0C3EB33C3F}" dt="2023-09-21T17:08:46.364" v="0"/>
              <pc2:cmMkLst xmlns:pc2="http://schemas.microsoft.com/office/powerpoint/2019/9/main/command">
                <pc:docMk/>
                <pc:sldMk cId="1439334267" sldId="275"/>
                <pc2:cmMk id="{09E897E3-22E9-41B6-AF33-8133BD8255F5}"/>
              </pc2:cmMkLst>
            </pc226:cmChg>
          </p:ext>
        </pc:extLst>
      </pc:sldChg>
      <pc:sldChg chg="addCm">
        <pc:chgData name="Williams, Nicola ((Group Customer Inclusion))" userId="16f7d3d4-dd13-4ea8-9aba-d2692b196d41" providerId="ADAL" clId="{56D26C9A-EA81-4DBB-B055-BC0C3EB33C3F}" dt="2023-09-21T17:09:19.091" v="1"/>
        <pc:sldMkLst>
          <pc:docMk/>
          <pc:sldMk cId="1562994908" sldId="280"/>
        </pc:sldMkLst>
        <pc:extLst>
          <p:ext xmlns:p="http://schemas.openxmlformats.org/presentationml/2006/main" uri="{D6D511B9-2390-475A-947B-AFAB55BFBCF1}">
            <pc226:cmChg xmlns:pc226="http://schemas.microsoft.com/office/powerpoint/2022/06/main/command" chg="add">
              <pc226:chgData name="Williams, Nicola ((Group Customer Inclusion))" userId="16f7d3d4-dd13-4ea8-9aba-d2692b196d41" providerId="ADAL" clId="{56D26C9A-EA81-4DBB-B055-BC0C3EB33C3F}" dt="2023-09-21T17:09:19.091" v="1"/>
              <pc2:cmMkLst xmlns:pc2="http://schemas.microsoft.com/office/powerpoint/2019/9/main/command">
                <pc:docMk/>
                <pc:sldMk cId="1562994908" sldId="280"/>
                <pc2:cmMk id="{963EF735-3486-42B8-9F33-3A8DF2C2A519}"/>
              </pc2:cmMkLst>
            </pc226:cmChg>
          </p:ext>
        </pc:extLst>
      </pc:sldChg>
    </pc:docChg>
  </pc:docChgLst>
  <pc:docChgLst>
    <pc:chgData name="Holmes, Em (Group Customer Inclusion)" userId="f0fbbf99-57c5-4bee-9415-35f2675381ec" providerId="ADAL" clId="{3763579C-4DE2-4FA1-BF5C-816B6C0FF3DC}"/>
    <pc:docChg chg="undo custSel addSld delSld modSld sldOrd">
      <pc:chgData name="Holmes, Em (Group Customer Inclusion)" userId="f0fbbf99-57c5-4bee-9415-35f2675381ec" providerId="ADAL" clId="{3763579C-4DE2-4FA1-BF5C-816B6C0FF3DC}" dt="2023-10-10T14:10:42.666" v="8" actId="122"/>
      <pc:docMkLst>
        <pc:docMk/>
      </pc:docMkLst>
      <pc:sldChg chg="new del">
        <pc:chgData name="Holmes, Em (Group Customer Inclusion)" userId="f0fbbf99-57c5-4bee-9415-35f2675381ec" providerId="ADAL" clId="{3763579C-4DE2-4FA1-BF5C-816B6C0FF3DC}" dt="2023-10-10T14:10:30.121" v="3" actId="47"/>
        <pc:sldMkLst>
          <pc:docMk/>
          <pc:sldMk cId="948117226" sldId="256"/>
        </pc:sldMkLst>
      </pc:sldChg>
      <pc:sldChg chg="new">
        <pc:chgData name="Holmes, Em (Group Customer Inclusion)" userId="f0fbbf99-57c5-4bee-9415-35f2675381ec" providerId="ADAL" clId="{3763579C-4DE2-4FA1-BF5C-816B6C0FF3DC}" dt="2023-10-10T14:10:29.356" v="2" actId="680"/>
        <pc:sldMkLst>
          <pc:docMk/>
          <pc:sldMk cId="337908618" sldId="257"/>
        </pc:sldMkLst>
      </pc:sldChg>
      <pc:sldChg chg="modSp new mod ord">
        <pc:chgData name="Holmes, Em (Group Customer Inclusion)" userId="f0fbbf99-57c5-4bee-9415-35f2675381ec" providerId="ADAL" clId="{3763579C-4DE2-4FA1-BF5C-816B6C0FF3DC}" dt="2023-10-10T14:10:42.666" v="8" actId="122"/>
        <pc:sldMkLst>
          <pc:docMk/>
          <pc:sldMk cId="3560207912" sldId="258"/>
        </pc:sldMkLst>
        <pc:spChg chg="mod">
          <ac:chgData name="Holmes, Em (Group Customer Inclusion)" userId="f0fbbf99-57c5-4bee-9415-35f2675381ec" providerId="ADAL" clId="{3763579C-4DE2-4FA1-BF5C-816B6C0FF3DC}" dt="2023-10-10T14:10:42.666" v="8" actId="122"/>
          <ac:spMkLst>
            <pc:docMk/>
            <pc:sldMk cId="3560207912" sldId="258"/>
            <ac:spMk id="2" creationId="{6C96AB69-225A-E786-55D2-1F5B3B990055}"/>
          </ac:spMkLst>
        </pc:spChg>
      </pc:sldChg>
      <pc:sldChg chg="del">
        <pc:chgData name="Holmes, Em (Group Customer Inclusion)" userId="f0fbbf99-57c5-4bee-9415-35f2675381ec" providerId="ADAL" clId="{3763579C-4DE2-4FA1-BF5C-816B6C0FF3DC}" dt="2023-10-10T14:10:27.130" v="0" actId="47"/>
        <pc:sldMkLst>
          <pc:docMk/>
          <pc:sldMk cId="4051229828" sldId="274"/>
        </pc:sldMkLst>
      </pc:sldChg>
      <pc:sldChg chg="del">
        <pc:chgData name="Holmes, Em (Group Customer Inclusion)" userId="f0fbbf99-57c5-4bee-9415-35f2675381ec" providerId="ADAL" clId="{3763579C-4DE2-4FA1-BF5C-816B6C0FF3DC}" dt="2023-10-10T14:10:27.130" v="0" actId="47"/>
        <pc:sldMkLst>
          <pc:docMk/>
          <pc:sldMk cId="1439334267" sldId="275"/>
        </pc:sldMkLst>
      </pc:sldChg>
      <pc:sldChg chg="del">
        <pc:chgData name="Holmes, Em (Group Customer Inclusion)" userId="f0fbbf99-57c5-4bee-9415-35f2675381ec" providerId="ADAL" clId="{3763579C-4DE2-4FA1-BF5C-816B6C0FF3DC}" dt="2023-10-10T14:10:27.130" v="0" actId="47"/>
        <pc:sldMkLst>
          <pc:docMk/>
          <pc:sldMk cId="744994948" sldId="276"/>
        </pc:sldMkLst>
      </pc:sldChg>
      <pc:sldChg chg="del">
        <pc:chgData name="Holmes, Em (Group Customer Inclusion)" userId="f0fbbf99-57c5-4bee-9415-35f2675381ec" providerId="ADAL" clId="{3763579C-4DE2-4FA1-BF5C-816B6C0FF3DC}" dt="2023-10-10T14:10:27.130" v="0" actId="47"/>
        <pc:sldMkLst>
          <pc:docMk/>
          <pc:sldMk cId="846422749" sldId="277"/>
        </pc:sldMkLst>
      </pc:sldChg>
      <pc:sldChg chg="del">
        <pc:chgData name="Holmes, Em (Group Customer Inclusion)" userId="f0fbbf99-57c5-4bee-9415-35f2675381ec" providerId="ADAL" clId="{3763579C-4DE2-4FA1-BF5C-816B6C0FF3DC}" dt="2023-10-10T14:10:27.130" v="0" actId="47"/>
        <pc:sldMkLst>
          <pc:docMk/>
          <pc:sldMk cId="3830901078" sldId="278"/>
        </pc:sldMkLst>
      </pc:sldChg>
      <pc:sldChg chg="del">
        <pc:chgData name="Holmes, Em (Group Customer Inclusion)" userId="f0fbbf99-57c5-4bee-9415-35f2675381ec" providerId="ADAL" clId="{3763579C-4DE2-4FA1-BF5C-816B6C0FF3DC}" dt="2023-10-10T14:10:27.130" v="0" actId="47"/>
        <pc:sldMkLst>
          <pc:docMk/>
          <pc:sldMk cId="2907636320" sldId="279"/>
        </pc:sldMkLst>
      </pc:sldChg>
      <pc:sldChg chg="del">
        <pc:chgData name="Holmes, Em (Group Customer Inclusion)" userId="f0fbbf99-57c5-4bee-9415-35f2675381ec" providerId="ADAL" clId="{3763579C-4DE2-4FA1-BF5C-816B6C0FF3DC}" dt="2023-10-10T14:10:27.130" v="0" actId="47"/>
        <pc:sldMkLst>
          <pc:docMk/>
          <pc:sldMk cId="1562994908" sldId="280"/>
        </pc:sldMkLst>
      </pc:sldChg>
      <pc:sldChg chg="del">
        <pc:chgData name="Holmes, Em (Group Customer Inclusion)" userId="f0fbbf99-57c5-4bee-9415-35f2675381ec" providerId="ADAL" clId="{3763579C-4DE2-4FA1-BF5C-816B6C0FF3DC}" dt="2023-10-10T14:10:27.130" v="0" actId="47"/>
        <pc:sldMkLst>
          <pc:docMk/>
          <pc:sldMk cId="1505034061" sldId="283"/>
        </pc:sldMkLst>
      </pc:sldChg>
      <pc:sldChg chg="del">
        <pc:chgData name="Holmes, Em (Group Customer Inclusion)" userId="f0fbbf99-57c5-4bee-9415-35f2675381ec" providerId="ADAL" clId="{3763579C-4DE2-4FA1-BF5C-816B6C0FF3DC}" dt="2023-10-10T14:10:27.130" v="0" actId="47"/>
        <pc:sldMkLst>
          <pc:docMk/>
          <pc:sldMk cId="3172286150" sldId="284"/>
        </pc:sldMkLst>
      </pc:sldChg>
      <pc:sldChg chg="del">
        <pc:chgData name="Holmes, Em (Group Customer Inclusion)" userId="f0fbbf99-57c5-4bee-9415-35f2675381ec" providerId="ADAL" clId="{3763579C-4DE2-4FA1-BF5C-816B6C0FF3DC}" dt="2023-10-10T14:10:27.130" v="0" actId="47"/>
        <pc:sldMkLst>
          <pc:docMk/>
          <pc:sldMk cId="4147720394" sldId="287"/>
        </pc:sldMkLst>
      </pc:sldChg>
      <pc:sldChg chg="del">
        <pc:chgData name="Holmes, Em (Group Customer Inclusion)" userId="f0fbbf99-57c5-4bee-9415-35f2675381ec" providerId="ADAL" clId="{3763579C-4DE2-4FA1-BF5C-816B6C0FF3DC}" dt="2023-10-10T14:10:27.130" v="0" actId="47"/>
        <pc:sldMkLst>
          <pc:docMk/>
          <pc:sldMk cId="1562667722" sldId="288"/>
        </pc:sldMkLst>
      </pc:sldChg>
      <pc:sldChg chg="del">
        <pc:chgData name="Holmes, Em (Group Customer Inclusion)" userId="f0fbbf99-57c5-4bee-9415-35f2675381ec" providerId="ADAL" clId="{3763579C-4DE2-4FA1-BF5C-816B6C0FF3DC}" dt="2023-10-10T14:10:27.130" v="0" actId="47"/>
        <pc:sldMkLst>
          <pc:docMk/>
          <pc:sldMk cId="3880652620" sldId="290"/>
        </pc:sldMkLst>
      </pc:sldChg>
      <pc:sldChg chg="del">
        <pc:chgData name="Holmes, Em (Group Customer Inclusion)" userId="f0fbbf99-57c5-4bee-9415-35f2675381ec" providerId="ADAL" clId="{3763579C-4DE2-4FA1-BF5C-816B6C0FF3DC}" dt="2023-10-10T14:10:27.130" v="0" actId="47"/>
        <pc:sldMkLst>
          <pc:docMk/>
          <pc:sldMk cId="1492554073" sldId="291"/>
        </pc:sldMkLst>
      </pc:sldChg>
      <pc:sldChg chg="del">
        <pc:chgData name="Holmes, Em (Group Customer Inclusion)" userId="f0fbbf99-57c5-4bee-9415-35f2675381ec" providerId="ADAL" clId="{3763579C-4DE2-4FA1-BF5C-816B6C0FF3DC}" dt="2023-10-10T14:10:27.130" v="0" actId="47"/>
        <pc:sldMkLst>
          <pc:docMk/>
          <pc:sldMk cId="3717874558" sldId="292"/>
        </pc:sldMkLst>
      </pc:sldChg>
      <pc:sldMasterChg chg="delSldLayout">
        <pc:chgData name="Holmes, Em (Group Customer Inclusion)" userId="f0fbbf99-57c5-4bee-9415-35f2675381ec" providerId="ADAL" clId="{3763579C-4DE2-4FA1-BF5C-816B6C0FF3DC}" dt="2023-10-10T14:10:27.130" v="0" actId="47"/>
        <pc:sldMasterMkLst>
          <pc:docMk/>
          <pc:sldMasterMk cId="4118352914" sldId="2147483660"/>
        </pc:sldMasterMkLst>
        <pc:sldLayoutChg chg="del">
          <pc:chgData name="Holmes, Em (Group Customer Inclusion)" userId="f0fbbf99-57c5-4bee-9415-35f2675381ec" providerId="ADAL" clId="{3763579C-4DE2-4FA1-BF5C-816B6C0FF3DC}" dt="2023-10-10T14:10:27.130" v="0" actId="47"/>
          <pc:sldLayoutMkLst>
            <pc:docMk/>
            <pc:sldMasterMk cId="4118352914" sldId="2147483660"/>
            <pc:sldLayoutMk cId="1400577265" sldId="2147483681"/>
          </pc:sldLayoutMkLst>
        </pc:sldLayoutChg>
      </pc:sldMasterChg>
    </pc:docChg>
  </pc:docChgLst>
  <pc:docChgLst>
    <pc:chgData name="Franklin, Chris (Customer Inclusion, Customer Channels)" userId="S::chris.franklin@lloydsbanking.com::826ee402-fbdb-4034-a7c7-db309b41606d" providerId="AD" clId="Web-{EDF9533B-EEF7-4C33-83E8-8C6C5B174D7C}"/>
    <pc:docChg chg="mod">
      <pc:chgData name="Franklin, Chris (Customer Inclusion, Customer Channels)" userId="S::chris.franklin@lloydsbanking.com::826ee402-fbdb-4034-a7c7-db309b41606d" providerId="AD" clId="Web-{EDF9533B-EEF7-4C33-83E8-8C6C5B174D7C}" dt="2023-09-22T08:04:39.805" v="1"/>
      <pc:docMkLst>
        <pc:docMk/>
      </pc:docMkLst>
      <pc:sldChg chg="modCm">
        <pc:chgData name="Franklin, Chris (Customer Inclusion, Customer Channels)" userId="S::chris.franklin@lloydsbanking.com::826ee402-fbdb-4034-a7c7-db309b41606d" providerId="AD" clId="Web-{EDF9533B-EEF7-4C33-83E8-8C6C5B174D7C}" dt="2023-09-22T08:04:39.805" v="1"/>
        <pc:sldMkLst>
          <pc:docMk/>
          <pc:sldMk cId="1439334267" sldId="275"/>
        </pc:sldMkLst>
        <pc:extLst>
          <p:ext xmlns:p="http://schemas.openxmlformats.org/presentationml/2006/main" uri="{D6D511B9-2390-475A-947B-AFAB55BFBCF1}">
            <pc226:cmChg xmlns:pc226="http://schemas.microsoft.com/office/powerpoint/2022/06/main/command" chg="">
              <pc226:chgData name="Franklin, Chris (Customer Inclusion, Customer Channels)" userId="S::chris.franklin@lloydsbanking.com::826ee402-fbdb-4034-a7c7-db309b41606d" providerId="AD" clId="Web-{EDF9533B-EEF7-4C33-83E8-8C6C5B174D7C}" dt="2023-09-22T08:04:39.805" v="1"/>
              <pc2:cmMkLst xmlns:pc2="http://schemas.microsoft.com/office/powerpoint/2019/9/main/command">
                <pc:docMk/>
                <pc:sldMk cId="1439334267" sldId="275"/>
                <pc2:cmMk id="{09E897E3-22E9-41B6-AF33-8133BD8255F5}"/>
              </pc2:cmMkLst>
              <pc226:cmRplyChg chg="add">
                <pc226:chgData name="Franklin, Chris (Customer Inclusion, Customer Channels)" userId="S::chris.franklin@lloydsbanking.com::826ee402-fbdb-4034-a7c7-db309b41606d" providerId="AD" clId="Web-{EDF9533B-EEF7-4C33-83E8-8C6C5B174D7C}" dt="2023-09-22T08:04:39.805" v="1"/>
                <pc2:cmRplyMkLst xmlns:pc2="http://schemas.microsoft.com/office/powerpoint/2019/9/main/command">
                  <pc:docMk/>
                  <pc:sldMk cId="1439334267" sldId="275"/>
                  <pc2:cmMk id="{09E897E3-22E9-41B6-AF33-8133BD8255F5}"/>
                  <pc2:cmRplyMk id="{0A22FCB0-B38D-4994-A965-5C1EE030E5FF}"/>
                </pc2:cmRplyMkLst>
              </pc226:cmRplyChg>
            </pc226:cmChg>
          </p:ext>
        </pc:extLst>
      </pc:sldChg>
    </pc:docChg>
  </pc:docChgLst>
  <pc:docChgLst>
    <pc:chgData name="Franklin, Chris (Customer Inclusion, Customer Channels)" userId="826ee402-fbdb-4034-a7c7-db309b41606d" providerId="ADAL" clId="{6D096F55-4BEF-4F0B-80D4-B4D0C1915524}"/>
    <pc:docChg chg="undo custSel addSld delSld modSld modMainMaster">
      <pc:chgData name="Franklin, Chris (Customer Inclusion, Customer Channels)" userId="826ee402-fbdb-4034-a7c7-db309b41606d" providerId="ADAL" clId="{6D096F55-4BEF-4F0B-80D4-B4D0C1915524}" dt="2023-09-22T16:33:42.512" v="174"/>
      <pc:docMkLst>
        <pc:docMk/>
      </pc:docMkLst>
      <pc:sldChg chg="addSp delSp modSp add mod">
        <pc:chgData name="Franklin, Chris (Customer Inclusion, Customer Channels)" userId="826ee402-fbdb-4034-a7c7-db309b41606d" providerId="ADAL" clId="{6D096F55-4BEF-4F0B-80D4-B4D0C1915524}" dt="2023-09-22T16:23:55.620" v="29"/>
        <pc:sldMkLst>
          <pc:docMk/>
          <pc:sldMk cId="4051229828" sldId="274"/>
        </pc:sldMkLst>
        <pc:spChg chg="del">
          <ac:chgData name="Franklin, Chris (Customer Inclusion, Customer Channels)" userId="826ee402-fbdb-4034-a7c7-db309b41606d" providerId="ADAL" clId="{6D096F55-4BEF-4F0B-80D4-B4D0C1915524}" dt="2023-09-22T14:46:37.967" v="11" actId="478"/>
          <ac:spMkLst>
            <pc:docMk/>
            <pc:sldMk cId="4051229828" sldId="274"/>
            <ac:spMk id="3" creationId="{ECEAC7C1-403F-FDE6-9497-4B5387566104}"/>
          </ac:spMkLst>
        </pc:spChg>
        <pc:spChg chg="mod">
          <ac:chgData name="Franklin, Chris (Customer Inclusion, Customer Channels)" userId="826ee402-fbdb-4034-a7c7-db309b41606d" providerId="ADAL" clId="{6D096F55-4BEF-4F0B-80D4-B4D0C1915524}" dt="2023-09-22T14:48:12.301" v="21" actId="108"/>
          <ac:spMkLst>
            <pc:docMk/>
            <pc:sldMk cId="4051229828" sldId="274"/>
            <ac:spMk id="4" creationId="{4A928272-B1C1-BF96-EE9D-433BCCA36A28}"/>
          </ac:spMkLst>
        </pc:spChg>
        <pc:spChg chg="add del mod">
          <ac:chgData name="Franklin, Chris (Customer Inclusion, Customer Channels)" userId="826ee402-fbdb-4034-a7c7-db309b41606d" providerId="ADAL" clId="{6D096F55-4BEF-4F0B-80D4-B4D0C1915524}" dt="2023-09-22T14:46:44.524" v="12" actId="478"/>
          <ac:spMkLst>
            <pc:docMk/>
            <pc:sldMk cId="4051229828" sldId="274"/>
            <ac:spMk id="6" creationId="{0501FB4C-BB51-753E-B192-C8697722A501}"/>
          </ac:spMkLst>
        </pc:spChg>
        <pc:spChg chg="add del mod">
          <ac:chgData name="Franklin, Chris (Customer Inclusion, Customer Channels)" userId="826ee402-fbdb-4034-a7c7-db309b41606d" providerId="ADAL" clId="{6D096F55-4BEF-4F0B-80D4-B4D0C1915524}" dt="2023-09-22T14:46:48.698" v="14"/>
          <ac:spMkLst>
            <pc:docMk/>
            <pc:sldMk cId="4051229828" sldId="274"/>
            <ac:spMk id="7" creationId="{FFE2E2F2-26EC-33C3-01B5-ED79F8050AFB}"/>
          </ac:spMkLst>
        </pc:spChg>
        <pc:spChg chg="add mod">
          <ac:chgData name="Franklin, Chris (Customer Inclusion, Customer Channels)" userId="826ee402-fbdb-4034-a7c7-db309b41606d" providerId="ADAL" clId="{6D096F55-4BEF-4F0B-80D4-B4D0C1915524}" dt="2023-09-22T14:47:45.974" v="18" actId="108"/>
          <ac:spMkLst>
            <pc:docMk/>
            <pc:sldMk cId="4051229828" sldId="274"/>
            <ac:spMk id="8" creationId="{F039893D-111E-CB8E-61FF-D19659AE3502}"/>
          </ac:spMkLst>
        </pc:spChg>
        <pc:spChg chg="add del mod">
          <ac:chgData name="Franklin, Chris (Customer Inclusion, Customer Channels)" userId="826ee402-fbdb-4034-a7c7-db309b41606d" providerId="ADAL" clId="{6D096F55-4BEF-4F0B-80D4-B4D0C1915524}" dt="2023-09-22T16:23:09.350" v="28" actId="931"/>
          <ac:spMkLst>
            <pc:docMk/>
            <pc:sldMk cId="4051229828" sldId="274"/>
            <ac:spMk id="10" creationId="{87532D25-A550-C505-D720-0533F0CC847E}"/>
          </ac:spMkLst>
        </pc:spChg>
        <pc:picChg chg="del">
          <ac:chgData name="Franklin, Chris (Customer Inclusion, Customer Channels)" userId="826ee402-fbdb-4034-a7c7-db309b41606d" providerId="ADAL" clId="{6D096F55-4BEF-4F0B-80D4-B4D0C1915524}" dt="2023-09-22T16:20:17.749" v="24" actId="478"/>
          <ac:picMkLst>
            <pc:docMk/>
            <pc:sldMk cId="4051229828" sldId="274"/>
            <ac:picMk id="5" creationId="{72E638E9-C6AD-21CC-A74C-0A7B934D992D}"/>
          </ac:picMkLst>
        </pc:picChg>
        <pc:picChg chg="add del mod">
          <ac:chgData name="Franklin, Chris (Customer Inclusion, Customer Channels)" userId="826ee402-fbdb-4034-a7c7-db309b41606d" providerId="ADAL" clId="{6D096F55-4BEF-4F0B-80D4-B4D0C1915524}" dt="2023-09-22T16:23:09.350" v="28" actId="931"/>
          <ac:picMkLst>
            <pc:docMk/>
            <pc:sldMk cId="4051229828" sldId="274"/>
            <ac:picMk id="12" creationId="{1C8E6C1C-F5ED-1B28-1A19-99DAF239E958}"/>
          </ac:picMkLst>
        </pc:picChg>
        <pc:picChg chg="add mod">
          <ac:chgData name="Franklin, Chris (Customer Inclusion, Customer Channels)" userId="826ee402-fbdb-4034-a7c7-db309b41606d" providerId="ADAL" clId="{6D096F55-4BEF-4F0B-80D4-B4D0C1915524}" dt="2023-09-22T16:23:55.620" v="29"/>
          <ac:picMkLst>
            <pc:docMk/>
            <pc:sldMk cId="4051229828" sldId="274"/>
            <ac:picMk id="13" creationId="{49EF1F71-99B5-433F-64D5-78C4C938E2DF}"/>
          </ac:picMkLst>
        </pc:picChg>
      </pc:sldChg>
      <pc:sldChg chg="addSp modSp mod">
        <pc:chgData name="Franklin, Chris (Customer Inclusion, Customer Channels)" userId="826ee402-fbdb-4034-a7c7-db309b41606d" providerId="ADAL" clId="{6D096F55-4BEF-4F0B-80D4-B4D0C1915524}" dt="2023-09-22T09:41:07.968" v="9" actId="171"/>
        <pc:sldMkLst>
          <pc:docMk/>
          <pc:sldMk cId="1562994908" sldId="280"/>
        </pc:sldMkLst>
        <pc:picChg chg="add mod ord">
          <ac:chgData name="Franklin, Chris (Customer Inclusion, Customer Channels)" userId="826ee402-fbdb-4034-a7c7-db309b41606d" providerId="ADAL" clId="{6D096F55-4BEF-4F0B-80D4-B4D0C1915524}" dt="2023-09-22T09:41:07.968" v="9" actId="171"/>
          <ac:picMkLst>
            <pc:docMk/>
            <pc:sldMk cId="1562994908" sldId="280"/>
            <ac:picMk id="4" creationId="{0F42BA93-1D28-8A47-782B-B71452860732}"/>
          </ac:picMkLst>
        </pc:picChg>
      </pc:sldChg>
      <pc:sldChg chg="addSp delSp modSp add mod">
        <pc:chgData name="Franklin, Chris (Customer Inclusion, Customer Channels)" userId="826ee402-fbdb-4034-a7c7-db309b41606d" providerId="ADAL" clId="{6D096F55-4BEF-4F0B-80D4-B4D0C1915524}" dt="2023-09-22T16:33:38.256" v="172"/>
        <pc:sldMkLst>
          <pc:docMk/>
          <pc:sldMk cId="1505034061" sldId="283"/>
        </pc:sldMkLst>
        <pc:spChg chg="mod">
          <ac:chgData name="Franklin, Chris (Customer Inclusion, Customer Channels)" userId="826ee402-fbdb-4034-a7c7-db309b41606d" providerId="ADAL" clId="{6D096F55-4BEF-4F0B-80D4-B4D0C1915524}" dt="2023-09-22T14:47:49.151" v="19" actId="108"/>
          <ac:spMkLst>
            <pc:docMk/>
            <pc:sldMk cId="1505034061" sldId="283"/>
            <ac:spMk id="3" creationId="{ECEAC7C1-403F-FDE6-9497-4B5387566104}"/>
          </ac:spMkLst>
        </pc:spChg>
        <pc:spChg chg="mod">
          <ac:chgData name="Franklin, Chris (Customer Inclusion, Customer Channels)" userId="826ee402-fbdb-4034-a7c7-db309b41606d" providerId="ADAL" clId="{6D096F55-4BEF-4F0B-80D4-B4D0C1915524}" dt="2023-09-22T14:48:15.333" v="22" actId="108"/>
          <ac:spMkLst>
            <pc:docMk/>
            <pc:sldMk cId="1505034061" sldId="283"/>
            <ac:spMk id="4" creationId="{4A928272-B1C1-BF96-EE9D-433BCCA36A28}"/>
          </ac:spMkLst>
        </pc:spChg>
        <pc:spChg chg="add mod">
          <ac:chgData name="Franklin, Chris (Customer Inclusion, Customer Channels)" userId="826ee402-fbdb-4034-a7c7-db309b41606d" providerId="ADAL" clId="{6D096F55-4BEF-4F0B-80D4-B4D0C1915524}" dt="2023-09-22T16:33:17.203" v="171" actId="1076"/>
          <ac:spMkLst>
            <pc:docMk/>
            <pc:sldMk cId="1505034061" sldId="283"/>
            <ac:spMk id="7" creationId="{4E962E45-171C-5590-669B-6B86006A63C6}"/>
          </ac:spMkLst>
        </pc:spChg>
        <pc:picChg chg="add del mod">
          <ac:chgData name="Franklin, Chris (Customer Inclusion, Customer Channels)" userId="826ee402-fbdb-4034-a7c7-db309b41606d" providerId="ADAL" clId="{6D096F55-4BEF-4F0B-80D4-B4D0C1915524}" dt="2023-09-22T16:33:13.618" v="170" actId="478"/>
          <ac:picMkLst>
            <pc:docMk/>
            <pc:sldMk cId="1505034061" sldId="283"/>
            <ac:picMk id="5" creationId="{97FE0C78-FF03-DFDD-EDD9-B5E12D9A41D3}"/>
          </ac:picMkLst>
        </pc:picChg>
        <pc:picChg chg="del">
          <ac:chgData name="Franklin, Chris (Customer Inclusion, Customer Channels)" userId="826ee402-fbdb-4034-a7c7-db309b41606d" providerId="ADAL" clId="{6D096F55-4BEF-4F0B-80D4-B4D0C1915524}" dt="2023-09-22T16:25:53.177" v="32" actId="478"/>
          <ac:picMkLst>
            <pc:docMk/>
            <pc:sldMk cId="1505034061" sldId="283"/>
            <ac:picMk id="8" creationId="{662CD32A-7A76-CA28-0CFA-89A11FC7DD9D}"/>
          </ac:picMkLst>
        </pc:picChg>
        <pc:picChg chg="add del mod">
          <ac:chgData name="Franklin, Chris (Customer Inclusion, Customer Channels)" userId="826ee402-fbdb-4034-a7c7-db309b41606d" providerId="ADAL" clId="{6D096F55-4BEF-4F0B-80D4-B4D0C1915524}" dt="2023-09-22T16:32:59.249" v="167" actId="478"/>
          <ac:picMkLst>
            <pc:docMk/>
            <pc:sldMk cId="1505034061" sldId="283"/>
            <ac:picMk id="9" creationId="{E9D3DE8B-A030-F005-B95F-4C9A836E41F5}"/>
          </ac:picMkLst>
        </pc:picChg>
        <pc:picChg chg="add mod">
          <ac:chgData name="Franklin, Chris (Customer Inclusion, Customer Channels)" userId="826ee402-fbdb-4034-a7c7-db309b41606d" providerId="ADAL" clId="{6D096F55-4BEF-4F0B-80D4-B4D0C1915524}" dt="2023-09-22T16:33:38.256" v="172"/>
          <ac:picMkLst>
            <pc:docMk/>
            <pc:sldMk cId="1505034061" sldId="283"/>
            <ac:picMk id="10" creationId="{9A8EADE1-8E5C-A497-C094-B970D9DF0873}"/>
          </ac:picMkLst>
        </pc:picChg>
      </pc:sldChg>
      <pc:sldChg chg="del">
        <pc:chgData name="Franklin, Chris (Customer Inclusion, Customer Channels)" userId="826ee402-fbdb-4034-a7c7-db309b41606d" providerId="ADAL" clId="{6D096F55-4BEF-4F0B-80D4-B4D0C1915524}" dt="2023-09-22T16:24:03.440" v="30" actId="47"/>
        <pc:sldMkLst>
          <pc:docMk/>
          <pc:sldMk cId="3191156585" sldId="289"/>
        </pc:sldMkLst>
      </pc:sldChg>
      <pc:sldChg chg="addSp delSp modSp add mod">
        <pc:chgData name="Franklin, Chris (Customer Inclusion, Customer Channels)" userId="826ee402-fbdb-4034-a7c7-db309b41606d" providerId="ADAL" clId="{6D096F55-4BEF-4F0B-80D4-B4D0C1915524}" dt="2023-09-22T16:33:42.512" v="174"/>
        <pc:sldMkLst>
          <pc:docMk/>
          <pc:sldMk cId="3717874558" sldId="292"/>
        </pc:sldMkLst>
        <pc:spChg chg="mod">
          <ac:chgData name="Franklin, Chris (Customer Inclusion, Customer Channels)" userId="826ee402-fbdb-4034-a7c7-db309b41606d" providerId="ADAL" clId="{6D096F55-4BEF-4F0B-80D4-B4D0C1915524}" dt="2023-09-22T14:47:51.603" v="20" actId="108"/>
          <ac:spMkLst>
            <pc:docMk/>
            <pc:sldMk cId="3717874558" sldId="292"/>
            <ac:spMk id="3" creationId="{ECEAC7C1-403F-FDE6-9497-4B5387566104}"/>
          </ac:spMkLst>
        </pc:spChg>
        <pc:spChg chg="mod">
          <ac:chgData name="Franklin, Chris (Customer Inclusion, Customer Channels)" userId="826ee402-fbdb-4034-a7c7-db309b41606d" providerId="ADAL" clId="{6D096F55-4BEF-4F0B-80D4-B4D0C1915524}" dt="2023-09-22T14:48:17.580" v="23" actId="108"/>
          <ac:spMkLst>
            <pc:docMk/>
            <pc:sldMk cId="3717874558" sldId="292"/>
            <ac:spMk id="4" creationId="{4A928272-B1C1-BF96-EE9D-433BCCA36A28}"/>
          </ac:spMkLst>
        </pc:spChg>
        <pc:spChg chg="add del mod">
          <ac:chgData name="Franklin, Chris (Customer Inclusion, Customer Channels)" userId="826ee402-fbdb-4034-a7c7-db309b41606d" providerId="ADAL" clId="{6D096F55-4BEF-4F0B-80D4-B4D0C1915524}" dt="2023-09-22T16:29:07.568" v="150" actId="931"/>
          <ac:spMkLst>
            <pc:docMk/>
            <pc:sldMk cId="3717874558" sldId="292"/>
            <ac:spMk id="5" creationId="{4C3852C1-7DAB-E7FD-BB8F-3AC5C947235A}"/>
          </ac:spMkLst>
        </pc:spChg>
        <pc:spChg chg="add del mod">
          <ac:chgData name="Franklin, Chris (Customer Inclusion, Customer Channels)" userId="826ee402-fbdb-4034-a7c7-db309b41606d" providerId="ADAL" clId="{6D096F55-4BEF-4F0B-80D4-B4D0C1915524}" dt="2023-09-22T16:30:06.668" v="156" actId="931"/>
          <ac:spMkLst>
            <pc:docMk/>
            <pc:sldMk cId="3717874558" sldId="292"/>
            <ac:spMk id="10" creationId="{5FD149FF-5E0D-9E78-9A41-0D4CDA7E9180}"/>
          </ac:spMkLst>
        </pc:spChg>
        <pc:spChg chg="add mod">
          <ac:chgData name="Franklin, Chris (Customer Inclusion, Customer Channels)" userId="826ee402-fbdb-4034-a7c7-db309b41606d" providerId="ADAL" clId="{6D096F55-4BEF-4F0B-80D4-B4D0C1915524}" dt="2023-09-22T16:33:41.752" v="173" actId="478"/>
          <ac:spMkLst>
            <pc:docMk/>
            <pc:sldMk cId="3717874558" sldId="292"/>
            <ac:spMk id="14" creationId="{A87F0325-44B4-3737-CBAE-65E2E4113D99}"/>
          </ac:spMkLst>
        </pc:spChg>
        <pc:picChg chg="add del mod">
          <ac:chgData name="Franklin, Chris (Customer Inclusion, Customer Channels)" userId="826ee402-fbdb-4034-a7c7-db309b41606d" providerId="ADAL" clId="{6D096F55-4BEF-4F0B-80D4-B4D0C1915524}" dt="2023-09-22T16:29:29.521" v="155" actId="478"/>
          <ac:picMkLst>
            <pc:docMk/>
            <pc:sldMk cId="3717874558" sldId="292"/>
            <ac:picMk id="7" creationId="{ECED1156-338F-2695-986E-5A157ED2E882}"/>
          </ac:picMkLst>
        </pc:picChg>
        <pc:picChg chg="del">
          <ac:chgData name="Franklin, Chris (Customer Inclusion, Customer Channels)" userId="826ee402-fbdb-4034-a7c7-db309b41606d" providerId="ADAL" clId="{6D096F55-4BEF-4F0B-80D4-B4D0C1915524}" dt="2023-09-22T16:29:01.436" v="149" actId="478"/>
          <ac:picMkLst>
            <pc:docMk/>
            <pc:sldMk cId="3717874558" sldId="292"/>
            <ac:picMk id="8" creationId="{50A83081-9A9C-2B6E-2C87-62A0EE6EBBA8}"/>
          </ac:picMkLst>
        </pc:picChg>
        <pc:picChg chg="add del mod">
          <ac:chgData name="Franklin, Chris (Customer Inclusion, Customer Channels)" userId="826ee402-fbdb-4034-a7c7-db309b41606d" providerId="ADAL" clId="{6D096F55-4BEF-4F0B-80D4-B4D0C1915524}" dt="2023-09-22T16:33:41.752" v="173" actId="478"/>
          <ac:picMkLst>
            <pc:docMk/>
            <pc:sldMk cId="3717874558" sldId="292"/>
            <ac:picMk id="12" creationId="{85BE6A49-178C-32D6-C6A2-D85B39D0EE88}"/>
          </ac:picMkLst>
        </pc:picChg>
        <pc:picChg chg="add mod">
          <ac:chgData name="Franklin, Chris (Customer Inclusion, Customer Channels)" userId="826ee402-fbdb-4034-a7c7-db309b41606d" providerId="ADAL" clId="{6D096F55-4BEF-4F0B-80D4-B4D0C1915524}" dt="2023-09-22T16:33:42.512" v="174"/>
          <ac:picMkLst>
            <pc:docMk/>
            <pc:sldMk cId="3717874558" sldId="292"/>
            <ac:picMk id="15" creationId="{37171CDF-A22C-5942-71F9-43A7F3207093}"/>
          </ac:picMkLst>
        </pc:picChg>
      </pc:sldChg>
      <pc:sldMasterChg chg="modSldLayout">
        <pc:chgData name="Franklin, Chris (Customer Inclusion, Customer Channels)" userId="826ee402-fbdb-4034-a7c7-db309b41606d" providerId="ADAL" clId="{6D096F55-4BEF-4F0B-80D4-B4D0C1915524}" dt="2023-09-22T09:29:41.810" v="2" actId="1076"/>
        <pc:sldMasterMkLst>
          <pc:docMk/>
          <pc:sldMasterMk cId="4118352914" sldId="2147483660"/>
        </pc:sldMasterMkLst>
        <pc:sldLayoutChg chg="addSp delSp modSp mod">
          <pc:chgData name="Franklin, Chris (Customer Inclusion, Customer Channels)" userId="826ee402-fbdb-4034-a7c7-db309b41606d" providerId="ADAL" clId="{6D096F55-4BEF-4F0B-80D4-B4D0C1915524}" dt="2023-09-22T09:29:41.810" v="2" actId="1076"/>
          <pc:sldLayoutMkLst>
            <pc:docMk/>
            <pc:sldMasterMk cId="4118352914" sldId="2147483660"/>
            <pc:sldLayoutMk cId="2386947031" sldId="2147483680"/>
          </pc:sldLayoutMkLst>
          <pc:grpChg chg="del">
            <ac:chgData name="Franklin, Chris (Customer Inclusion, Customer Channels)" userId="826ee402-fbdb-4034-a7c7-db309b41606d" providerId="ADAL" clId="{6D096F55-4BEF-4F0B-80D4-B4D0C1915524}" dt="2023-09-22T09:28:51.016" v="0" actId="478"/>
            <ac:grpSpMkLst>
              <pc:docMk/>
              <pc:sldMasterMk cId="4118352914" sldId="2147483660"/>
              <pc:sldLayoutMk cId="2386947031" sldId="2147483680"/>
              <ac:grpSpMk id="12" creationId="{8CEF6511-6508-43E2-961D-4D516AA02605}"/>
            </ac:grpSpMkLst>
          </pc:grpChg>
          <pc:picChg chg="add mod">
            <ac:chgData name="Franklin, Chris (Customer Inclusion, Customer Channels)" userId="826ee402-fbdb-4034-a7c7-db309b41606d" providerId="ADAL" clId="{6D096F55-4BEF-4F0B-80D4-B4D0C1915524}" dt="2023-09-22T09:29:41.810" v="2" actId="1076"/>
            <ac:picMkLst>
              <pc:docMk/>
              <pc:sldMasterMk cId="4118352914" sldId="2147483660"/>
              <pc:sldLayoutMk cId="2386947031" sldId="2147483680"/>
              <ac:picMk id="3" creationId="{2DA718AB-9E61-5129-7A7F-6AE36108E8FE}"/>
            </ac:picMkLst>
          </pc:picChg>
        </pc:sldLayoutChg>
      </pc:sldMasterChg>
    </pc:docChg>
  </pc:docChgLst>
  <pc:docChgLst>
    <pc:chgData name="Holmes, Em (Group Customer Inclusion)" userId="f0fbbf99-57c5-4bee-9415-35f2675381ec" providerId="ADAL" clId="{E8EB5881-1317-48A3-B4FA-05C3AA80DE58}"/>
    <pc:docChg chg="custSel addSld delSld modSld modMainMaster">
      <pc:chgData name="Holmes, Em (Group Customer Inclusion)" userId="f0fbbf99-57c5-4bee-9415-35f2675381ec" providerId="ADAL" clId="{E8EB5881-1317-48A3-B4FA-05C3AA80DE58}" dt="2024-05-24T18:11:41.604" v="4" actId="478"/>
      <pc:docMkLst>
        <pc:docMk/>
      </pc:docMkLst>
      <pc:sldChg chg="add">
        <pc:chgData name="Holmes, Em (Group Customer Inclusion)" userId="f0fbbf99-57c5-4bee-9415-35f2675381ec" providerId="ADAL" clId="{E8EB5881-1317-48A3-B4FA-05C3AA80DE58}" dt="2024-05-24T18:11:27.501" v="2"/>
        <pc:sldMkLst>
          <pc:docMk/>
          <pc:sldMk cId="337908618" sldId="257"/>
        </pc:sldMkLst>
      </pc:sldChg>
      <pc:sldChg chg="del">
        <pc:chgData name="Holmes, Em (Group Customer Inclusion)" userId="f0fbbf99-57c5-4bee-9415-35f2675381ec" providerId="ADAL" clId="{E8EB5881-1317-48A3-B4FA-05C3AA80DE58}" dt="2024-05-24T18:11:29.575" v="3" actId="47"/>
        <pc:sldMkLst>
          <pc:docMk/>
          <pc:sldMk cId="1562994908" sldId="280"/>
        </pc:sldMkLst>
      </pc:sldChg>
      <pc:sldChg chg="add">
        <pc:chgData name="Holmes, Em (Group Customer Inclusion)" userId="f0fbbf99-57c5-4bee-9415-35f2675381ec" providerId="ADAL" clId="{E8EB5881-1317-48A3-B4FA-05C3AA80DE58}" dt="2024-05-15T12:06:50.517" v="0"/>
        <pc:sldMkLst>
          <pc:docMk/>
          <pc:sldMk cId="2661023566" sldId="2147473294"/>
        </pc:sldMkLst>
      </pc:sldChg>
      <pc:sldChg chg="add">
        <pc:chgData name="Holmes, Em (Group Customer Inclusion)" userId="f0fbbf99-57c5-4bee-9415-35f2675381ec" providerId="ADAL" clId="{E8EB5881-1317-48A3-B4FA-05C3AA80DE58}" dt="2024-05-15T12:07:03.691" v="1"/>
        <pc:sldMkLst>
          <pc:docMk/>
          <pc:sldMk cId="2603241571" sldId="2147473295"/>
        </pc:sldMkLst>
      </pc:sldChg>
      <pc:sldMasterChg chg="modSldLayout">
        <pc:chgData name="Holmes, Em (Group Customer Inclusion)" userId="f0fbbf99-57c5-4bee-9415-35f2675381ec" providerId="ADAL" clId="{E8EB5881-1317-48A3-B4FA-05C3AA80DE58}" dt="2024-05-24T18:11:41.604" v="4" actId="478"/>
        <pc:sldMasterMkLst>
          <pc:docMk/>
          <pc:sldMasterMk cId="4118352914" sldId="2147483660"/>
        </pc:sldMasterMkLst>
        <pc:sldLayoutChg chg="delSp mod">
          <pc:chgData name="Holmes, Em (Group Customer Inclusion)" userId="f0fbbf99-57c5-4bee-9415-35f2675381ec" providerId="ADAL" clId="{E8EB5881-1317-48A3-B4FA-05C3AA80DE58}" dt="2024-05-24T18:11:41.604" v="4" actId="478"/>
          <pc:sldLayoutMkLst>
            <pc:docMk/>
            <pc:sldMasterMk cId="4118352914" sldId="2147483660"/>
            <pc:sldLayoutMk cId="2386947031" sldId="2147483680"/>
          </pc:sldLayoutMkLst>
          <pc:picChg chg="del">
            <ac:chgData name="Holmes, Em (Group Customer Inclusion)" userId="f0fbbf99-57c5-4bee-9415-35f2675381ec" providerId="ADAL" clId="{E8EB5881-1317-48A3-B4FA-05C3AA80DE58}" dt="2024-05-24T18:11:41.604" v="4" actId="478"/>
            <ac:picMkLst>
              <pc:docMk/>
              <pc:sldMasterMk cId="4118352914" sldId="2147483660"/>
              <pc:sldLayoutMk cId="2386947031" sldId="2147483680"/>
              <ac:picMk id="3" creationId="{2DA718AB-9E61-5129-7A7F-6AE36108E8FE}"/>
            </ac:picMkLst>
          </pc:picChg>
        </pc:sldLayoutChg>
      </pc:sldMasterChg>
    </pc:docChg>
  </pc:docChgLst>
</pc:chgInfo>
</file>

<file path=ppt/comments/modernComment_101_1424138A.xml><?xml version="1.0" encoding="utf-8"?>
<p188:cmLst xmlns:a="http://schemas.openxmlformats.org/drawingml/2006/main" xmlns:r="http://schemas.openxmlformats.org/officeDocument/2006/relationships" xmlns:p188="http://schemas.microsoft.com/office/powerpoint/2018/8/main">
  <p188:cm id="{7B61379E-7693-451E-AB43-7FA792D25A28}" authorId="{00000000-0000-0000-0000-000000000000}" status="resolved" created="2024-04-11T11:20:06.846">
    <pc:sldMkLst xmlns:pc="http://schemas.microsoft.com/office/powerpoint/2013/main/command">
      <pc:docMk/>
      <pc:sldMk cId="337908618" sldId="257"/>
    </pc:sldMkLst>
    <p188:replyLst>
      <p188:reply id="{CEAF873F-5C4D-5B46-A9EF-B6B0B54D7AC7}" authorId="{00000000-0000-0000-0000-000000000000}" created="2024-04-22T11:39:12.859">
        <p188:txBody>
          <a:bodyPr/>
          <a:lstStyle/>
          <a:p>
            <a:r>
              <a:rPr lang="en-US"/>
              <a:t>Added in - let me know if you’re happy with this placement</a:t>
            </a:r>
          </a:p>
        </p188:txBody>
      </p188:reply>
    </p188:replyLst>
    <p188:txBody>
      <a:bodyPr/>
      <a:lstStyle/>
      <a:p>
        <a:r>
          <a:rPr lang="en-GB"/>
          <a:t>Change the reference in the trainer notes to point to the BoS page: https://www.bankofscotlandacademy.co.uk/learn-for-life/get-started-online/
Add the associated QR code here too</a:t>
        </a:r>
      </a:p>
    </p188:txBody>
  </p188:cm>
</p188:cmLst>
</file>

<file path=ppt/comments/modernComment_111_CD650F34.xml><?xml version="1.0" encoding="utf-8"?>
<p188:cmLst xmlns:a="http://schemas.openxmlformats.org/drawingml/2006/main" xmlns:r="http://schemas.openxmlformats.org/officeDocument/2006/relationships" xmlns:p188="http://schemas.microsoft.com/office/powerpoint/2018/8/main">
  <p188:cm id="{9A11C702-EB19-462B-B89F-7688060E9034}" authorId="{865A1CD2-5D88-1B70-DA30-1BDDB54B120C}" status="resolved" created="2023-11-09T08:48:33.815">
    <ac:txMkLst xmlns:ac="http://schemas.microsoft.com/office/drawing/2013/main/command">
      <pc:docMk xmlns:pc="http://schemas.microsoft.com/office/powerpoint/2013/main/command"/>
      <pc:sldMk xmlns:pc="http://schemas.microsoft.com/office/powerpoint/2013/main/command" cId="3445952308" sldId="273"/>
      <ac:spMk id="4" creationId="{0602146F-9047-D03C-27A6-4A31737A6074}"/>
      <ac:txMk cp="36" len="8">
        <ac:context len="59" hash="4161905111"/>
      </ac:txMk>
    </ac:txMkLst>
    <p188:pos x="2072640" y="2796243"/>
    <p188:txBody>
      <a:bodyPr/>
      <a:lstStyle/>
      <a:p>
        <a:r>
          <a:rPr lang="en-GB"/>
          <a:t>Swap 'services' for 'holidays'</a:t>
        </a:r>
      </a:p>
    </p188:txBody>
    <p188:extLst>
      <p:ext xmlns:p="http://schemas.openxmlformats.org/presentationml/2006/main" uri="{57CB4572-C831-44C2-8A1C-0ADB6CCDFE69}">
        <p223:reactions xmlns:p223="http://schemas.microsoft.com/office/powerpoint/2022/03/main">
          <p223:rxn type="👍">
            <p223:instance time="2023-11-10T16:27:21.185" authorId="{D166ADA9-AF04-E283-5A99-A5910D57E2C5}"/>
          </p223:rxn>
        </p223:reactions>
      </p:ext>
    </p188:extLst>
  </p188:cm>
</p188:cmLst>
</file>

<file path=ppt/comments/modernComment_113_55CA7F7B.xml><?xml version="1.0" encoding="utf-8"?>
<p188:cmLst xmlns:a="http://schemas.openxmlformats.org/drawingml/2006/main" xmlns:r="http://schemas.openxmlformats.org/officeDocument/2006/relationships" xmlns:p188="http://schemas.microsoft.com/office/powerpoint/2018/8/main">
  <p188:cm id="{EDDED62E-7020-4BA2-8CE3-53E251605DC7}" authorId="{865A1CD2-5D88-1B70-DA30-1BDDB54B120C}" status="resolved" created="2023-11-09T10:36:54.301">
    <pc:sldMkLst xmlns:pc="http://schemas.microsoft.com/office/powerpoint/2013/main/command">
      <pc:docMk/>
      <pc:sldMk cId="1439334267" sldId="275"/>
    </pc:sldMkLst>
    <p188:replyLst>
      <p188:reply id="{66DB4D94-C751-D549-B694-C0A37C0B61D5}" authorId="{D166ADA9-AF04-E283-5A99-A5910D57E2C5}" created="2023-11-10T16:26:59.177">
        <p188:txBody>
          <a:bodyPr/>
          <a:lstStyle/>
          <a:p>
            <a:r>
              <a:rPr lang="en-GB"/>
              <a:t>I have opted to keep the text, but have reduced the amount of text to just one word. I’m not sure the icons themselves are enough to be clear and helpful</a:t>
            </a:r>
          </a:p>
        </p188:txBody>
      </p188:reply>
    </p188:replyLst>
    <p188:txBody>
      <a:bodyPr/>
      <a:lstStyle/>
      <a:p>
        <a:r>
          <a:rPr lang="en-GB"/>
          <a:t>Can we replace the text blocks with something more visual (e.g. icons / illustrations)? Would ideally like a visual with no text in the diagram here</a:t>
        </a:r>
      </a:p>
    </p188:txBody>
  </p188:cm>
</p188:cmLst>
</file>

<file path=ppt/comments/modernComment_114_2C67B884.xml><?xml version="1.0" encoding="utf-8"?>
<p188:cmLst xmlns:a="http://schemas.openxmlformats.org/drawingml/2006/main" xmlns:r="http://schemas.openxmlformats.org/officeDocument/2006/relationships" xmlns:p188="http://schemas.microsoft.com/office/powerpoint/2018/8/main">
  <p188:cm id="{2E24C7D0-734F-4A28-B7D5-C236DCF0ECA1}" authorId="{865A1CD2-5D88-1B70-DA30-1BDDB54B120C}" status="resolved" created="2023-11-09T11:30:25.805">
    <ac:txMkLst xmlns:ac="http://schemas.microsoft.com/office/drawing/2013/main/command">
      <pc:docMk xmlns:pc="http://schemas.microsoft.com/office/powerpoint/2013/main/command"/>
      <pc:sldMk xmlns:pc="http://schemas.microsoft.com/office/powerpoint/2013/main/command" cId="744994948" sldId="276"/>
      <ac:spMk id="13" creationId="{5FE5CA4F-0603-A4AA-EAD7-CD4622FEA351}"/>
      <ac:txMk cp="167" len="29">
        <ac:context len="197" hash="312800905"/>
      </ac:txMk>
    </ac:txMkLst>
    <p188:pos x="4562622" y="3795049"/>
    <p188:txBody>
      <a:bodyPr/>
      <a:lstStyle/>
      <a:p>
        <a:r>
          <a:rPr lang="en-GB"/>
          <a:t>Replace this point with 'Follow the link to the seller'</a:t>
        </a:r>
      </a:p>
    </p188:txBody>
  </p188:cm>
</p188:cmLst>
</file>

<file path=ppt/comments/modernComment_115_327362DD.xml><?xml version="1.0" encoding="utf-8"?>
<p188:cmLst xmlns:a="http://schemas.openxmlformats.org/drawingml/2006/main" xmlns:r="http://schemas.openxmlformats.org/officeDocument/2006/relationships" xmlns:p188="http://schemas.microsoft.com/office/powerpoint/2018/8/main">
  <p188:cm id="{27911F07-D6FE-489F-A3A6-04E9ECCE917C}" authorId="{865A1CD2-5D88-1B70-DA30-1BDDB54B120C}" status="resolved" created="2023-11-09T11:51:55.572">
    <ac:txMkLst xmlns:ac="http://schemas.microsoft.com/office/drawing/2013/main/command">
      <pc:docMk xmlns:pc="http://schemas.microsoft.com/office/powerpoint/2013/main/command"/>
      <pc:sldMk xmlns:pc="http://schemas.microsoft.com/office/powerpoint/2013/main/command" cId="846422749" sldId="277"/>
      <ac:spMk id="4" creationId="{181B8A29-AB14-5E9C-9A19-936F37C1A1BF}"/>
      <ac:txMk cp="28" len="16">
        <ac:context len="116" hash="3848532287"/>
      </ac:txMk>
    </ac:txMkLst>
    <p188:pos x="4280406" y="1431679"/>
    <p188:txBody>
      <a:bodyPr/>
      <a:lstStyle/>
      <a:p>
        <a:r>
          <a:rPr lang="en-GB"/>
          <a:t>Replace 'passwords' with 'account details'</a:t>
        </a:r>
      </a:p>
    </p188:txBody>
  </p188:cm>
  <p188:cm id="{7385257A-A6B1-48B5-B6D6-A763D5C905FB}" authorId="{865A1CD2-5D88-1B70-DA30-1BDDB54B120C}" status="resolved" created="2023-11-09T11:54:41.483">
    <ac:txMkLst xmlns:ac="http://schemas.microsoft.com/office/drawing/2013/main/command">
      <pc:docMk xmlns:pc="http://schemas.microsoft.com/office/powerpoint/2013/main/command"/>
      <pc:sldMk xmlns:pc="http://schemas.microsoft.com/office/powerpoint/2013/main/command" cId="846422749" sldId="277"/>
      <ac:spMk id="4" creationId="{181B8A29-AB14-5E9C-9A19-936F37C1A1BF}"/>
      <ac:txMk cp="49" len="18">
        <ac:context len="116" hash="3848532287"/>
      </ac:txMk>
    </ac:txMkLst>
    <p188:pos x="3745834" y="2008454"/>
    <p188:txBody>
      <a:bodyPr/>
      <a:lstStyle/>
      <a:p>
        <a:r>
          <a:rPr lang="en-GB"/>
          <a:t>Please add '… when paying online' (this makes it clear that it's OK to 'window shop' using public Wi-Fi, just not to make payments there)</a:t>
        </a:r>
      </a:p>
    </p188:txBody>
    <p188:extLst>
      <p:ext xmlns:p="http://schemas.openxmlformats.org/presentationml/2006/main" uri="{57CB4572-C831-44C2-8A1C-0ADB6CCDFE69}">
        <p223:reactions xmlns:p223="http://schemas.microsoft.com/office/powerpoint/2022/03/main">
          <p223:rxn type="👍">
            <p223:instance time="2023-11-10T16:30:41.659" authorId="{D166ADA9-AF04-E283-5A99-A5910D57E2C5}"/>
          </p223:rxn>
        </p223:reactions>
      </p:ext>
    </p188:extLst>
  </p188:cm>
  <p188:cm id="{20343B9A-A0CA-4D29-8623-B33FCF23EB29}" authorId="{865A1CD2-5D88-1B70-DA30-1BDDB54B120C}" status="resolved" created="2023-11-09T12:10:28.635">
    <ac:txMkLst xmlns:ac="http://schemas.microsoft.com/office/drawing/2013/main/command">
      <pc:docMk xmlns:pc="http://schemas.microsoft.com/office/powerpoint/2013/main/command"/>
      <pc:sldMk xmlns:pc="http://schemas.microsoft.com/office/powerpoint/2013/main/command" cId="846422749" sldId="277"/>
      <ac:spMk id="4" creationId="{181B8A29-AB14-5E9C-9A19-936F37C1A1BF}"/>
      <ac:txMk cp="87" len="28">
        <ac:context len="116" hash="3848532287"/>
      </ac:txMk>
    </ac:txMkLst>
    <p188:pos x="4927520" y="2571162"/>
    <p188:txBody>
      <a:bodyPr/>
      <a:lstStyle/>
      <a:p>
        <a:r>
          <a:rPr lang="en-GB"/>
          <a:t>Change this to 'Pick a secure payment option'</a:t>
        </a:r>
      </a:p>
    </p188:txBody>
    <p188:extLst>
      <p:ext xmlns:p="http://schemas.openxmlformats.org/presentationml/2006/main" uri="{57CB4572-C831-44C2-8A1C-0ADB6CCDFE69}">
        <p223:reactions xmlns:p223="http://schemas.microsoft.com/office/powerpoint/2022/03/main">
          <p223:rxn type="👍">
            <p223:instance time="2023-11-10T16:31:21.367" authorId="{D166ADA9-AF04-E283-5A99-A5910D57E2C5}"/>
          </p223:rxn>
        </p223:reactions>
      </p:ext>
    </p188:extLst>
  </p188:cm>
</p188:cmLst>
</file>

<file path=ppt/comments/modernComment_117_AD4F0260.xml><?xml version="1.0" encoding="utf-8"?>
<p188:cmLst xmlns:a="http://schemas.openxmlformats.org/drawingml/2006/main" xmlns:r="http://schemas.openxmlformats.org/officeDocument/2006/relationships" xmlns:p188="http://schemas.microsoft.com/office/powerpoint/2018/8/main">
  <p188:cm id="{5B1455B0-77AD-4C9D-ABAD-4F1AE4E749A9}" authorId="{865A1CD2-5D88-1B70-DA30-1BDDB54B120C}" status="resolved" created="2023-11-09T08:31:22.921">
    <ac:txMkLst xmlns:ac="http://schemas.microsoft.com/office/drawing/2013/main/command">
      <pc:docMk xmlns:pc="http://schemas.microsoft.com/office/powerpoint/2013/main/command"/>
      <pc:sldMk xmlns:pc="http://schemas.microsoft.com/office/powerpoint/2013/main/command" cId="2907636320" sldId="279"/>
      <ac:spMk id="4" creationId="{1F20725D-AA92-6D28-7ED6-BBB433A3A659}"/>
      <ac:txMk cp="27" len="39">
        <ac:context len="86" hash="2215643011"/>
      </ac:txMk>
    </ac:txMkLst>
    <p188:pos x="4969723" y="1938113"/>
    <p188:txBody>
      <a:bodyPr/>
      <a:lstStyle/>
      <a:p>
        <a:r>
          <a:rPr lang="en-GB"/>
          <a:t>Please update 2nd bullet to match slide 3 updates</a:t>
        </a:r>
      </a:p>
    </p188:txBody>
    <p188:extLst>
      <p:ext xmlns:p="http://schemas.openxmlformats.org/presentationml/2006/main" uri="{57CB4572-C831-44C2-8A1C-0ADB6CCDFE69}">
        <p223:reactions xmlns:p223="http://schemas.microsoft.com/office/powerpoint/2022/03/main">
          <p223:rxn type="👍">
            <p223:instance time="2023-11-10T15:56:06.966" authorId="{D166ADA9-AF04-E283-5A99-A5910D57E2C5}"/>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3D13A1-7823-E482-420C-FE8B0E267E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5090F07-14E7-B317-4CB6-E569A0297F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5A2FB5-8008-4F72-B4AB-86E89761A331}" type="datetimeFigureOut">
              <a:rPr lang="en-GB" smtClean="0"/>
              <a:t>24/05/2024</a:t>
            </a:fld>
            <a:endParaRPr lang="en-GB"/>
          </a:p>
        </p:txBody>
      </p:sp>
      <p:sp>
        <p:nvSpPr>
          <p:cNvPr id="4" name="Footer Placeholder 3">
            <a:extLst>
              <a:ext uri="{FF2B5EF4-FFF2-40B4-BE49-F238E27FC236}">
                <a16:creationId xmlns:a16="http://schemas.microsoft.com/office/drawing/2014/main" id="{2293DE1D-25F2-F414-DDAA-BF14C66BB9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D7E5B29-C804-E5F2-9327-B5AC6FA2A5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E3D30D-C6C5-4890-9E52-D5CA08248B34}" type="slidenum">
              <a:rPr lang="en-GB" smtClean="0"/>
              <a:t>‹#›</a:t>
            </a:fld>
            <a:endParaRPr lang="en-GB"/>
          </a:p>
        </p:txBody>
      </p:sp>
    </p:spTree>
    <p:extLst>
      <p:ext uri="{BB962C8B-B14F-4D97-AF65-F5344CB8AC3E}">
        <p14:creationId xmlns:p14="http://schemas.microsoft.com/office/powerpoint/2010/main" val="2554503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45E34-29FC-4797-9C29-5F23DD7C4D43}" type="datetimeFigureOut">
              <a:rPr lang="en-GB" smtClean="0"/>
              <a:t>24/05/2024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EBF41-136C-406D-8E2D-B112DBFA8C1A}" type="slidenum">
              <a:rPr lang="en-GB" smtClean="0"/>
              <a:t>‹#›</a:t>
            </a:fld>
            <a:endParaRPr lang="en-GB"/>
          </a:p>
        </p:txBody>
      </p:sp>
    </p:spTree>
    <p:extLst>
      <p:ext uri="{BB962C8B-B14F-4D97-AF65-F5344CB8AC3E}">
        <p14:creationId xmlns:p14="http://schemas.microsoft.com/office/powerpoint/2010/main" val="42821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aypal.com/"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apple.com/uk/apple-pay/" TargetMode="External"/><Relationship Id="rId4" Type="http://schemas.openxmlformats.org/officeDocument/2006/relationships/hyperlink" Target="https://pay.google.com/abou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hopping.google.com/"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kelkoo.co.uk/" TargetMode="External"/><Relationship Id="rId4" Type="http://schemas.openxmlformats.org/officeDocument/2006/relationships/hyperlink" Target="https://www.pricerunner.co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k.trustpilot.co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paypal.co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lloydsbankacademy.co.uk/learn-for-life-new/get-started-online/shopping-onlin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currysplc.com/" TargetMode="External"/><Relationship Id="rId13" Type="http://schemas.openxmlformats.org/officeDocument/2006/relationships/hyperlink" Target="https://www.waterstones.com/" TargetMode="External"/><Relationship Id="rId18" Type="http://schemas.openxmlformats.org/officeDocument/2006/relationships/hyperlink" Target="https://www.lastminute.com/" TargetMode="External"/><Relationship Id="rId26" Type="http://schemas.openxmlformats.org/officeDocument/2006/relationships/hyperlink" Target="https://www.seetickets.com/" TargetMode="External"/><Relationship Id="rId3" Type="http://schemas.openxmlformats.org/officeDocument/2006/relationships/hyperlink" Target="https://www.matalan.co.uk/" TargetMode="External"/><Relationship Id="rId21" Type="http://schemas.openxmlformats.org/officeDocument/2006/relationships/hyperlink" Target="https://www.disneyplus.com/" TargetMode="External"/><Relationship Id="rId7" Type="http://schemas.openxmlformats.org/officeDocument/2006/relationships/hyperlink" Target="https://www.boohoo.com/" TargetMode="External"/><Relationship Id="rId12" Type="http://schemas.openxmlformats.org/officeDocument/2006/relationships/hyperlink" Target="https://www.whsmith.co.uk/" TargetMode="External"/><Relationship Id="rId17" Type="http://schemas.openxmlformats.org/officeDocument/2006/relationships/hyperlink" Target="https://www.booking.com/" TargetMode="External"/><Relationship Id="rId25" Type="http://schemas.openxmlformats.org/officeDocument/2006/relationships/hyperlink" Target="https://www.ticketmaster.co.uk/" TargetMode="External"/><Relationship Id="rId2" Type="http://schemas.openxmlformats.org/officeDocument/2006/relationships/slide" Target="../slides/slide7.xml"/><Relationship Id="rId16" Type="http://schemas.openxmlformats.org/officeDocument/2006/relationships/hyperlink" Target="https://www.ocado.com/" TargetMode="External"/><Relationship Id="rId20" Type="http://schemas.openxmlformats.org/officeDocument/2006/relationships/hyperlink" Target="https://www.netflix.com/gb/" TargetMode="External"/><Relationship Id="rId1" Type="http://schemas.openxmlformats.org/officeDocument/2006/relationships/notesMaster" Target="../notesMasters/notesMaster1.xml"/><Relationship Id="rId6" Type="http://schemas.openxmlformats.org/officeDocument/2006/relationships/hyperlink" Target="https://www.asos.com/" TargetMode="External"/><Relationship Id="rId11" Type="http://schemas.openxmlformats.org/officeDocument/2006/relationships/hyperlink" Target="https://uk.bookshop.org/" TargetMode="External"/><Relationship Id="rId24" Type="http://schemas.openxmlformats.org/officeDocument/2006/relationships/hyperlink" Target="https://www.apple.com/uk/apple-music/" TargetMode="External"/><Relationship Id="rId5" Type="http://schemas.openxmlformats.org/officeDocument/2006/relationships/hyperlink" Target="https://www.newlook.com/uk/?" TargetMode="External"/><Relationship Id="rId15" Type="http://schemas.openxmlformats.org/officeDocument/2006/relationships/hyperlink" Target="https://www.sainsburys.co.uk/" TargetMode="External"/><Relationship Id="rId23" Type="http://schemas.openxmlformats.org/officeDocument/2006/relationships/hyperlink" Target="https://open.spotify.com/" TargetMode="External"/><Relationship Id="rId10" Type="http://schemas.openxmlformats.org/officeDocument/2006/relationships/hyperlink" Target="https://ao.com/" TargetMode="External"/><Relationship Id="rId19" Type="http://schemas.openxmlformats.org/officeDocument/2006/relationships/hyperlink" Target="https://www.airbnb.co.uk/" TargetMode="External"/><Relationship Id="rId4" Type="http://schemas.openxmlformats.org/officeDocument/2006/relationships/hyperlink" Target="https://www3.next.co.uk/" TargetMode="External"/><Relationship Id="rId9" Type="http://schemas.openxmlformats.org/officeDocument/2006/relationships/hyperlink" Target="https://www.amazon.co.uk/" TargetMode="External"/><Relationship Id="rId14" Type="http://schemas.openxmlformats.org/officeDocument/2006/relationships/hyperlink" Target="https://www.tesco.com/" TargetMode="External"/><Relationship Id="rId22" Type="http://schemas.openxmlformats.org/officeDocument/2006/relationships/hyperlink" Target="https://www.primevideo.co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mazon.co.uk/"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vinted.co.uk/" TargetMode="External"/><Relationship Id="rId5" Type="http://schemas.openxmlformats.org/officeDocument/2006/relationships/hyperlink" Target="https://www.etsy.com/uk/" TargetMode="External"/><Relationship Id="rId4" Type="http://schemas.openxmlformats.org/officeDocument/2006/relationships/hyperlink" Target="https://www.ebay.co.uk/"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nSpc>
                <a:spcPct val="120000"/>
              </a:lnSpc>
              <a:buFont typeface="Symbol" pitchFamily="2"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Introduce yourself</a:t>
            </a:r>
          </a:p>
          <a:p>
            <a:pPr marL="342900" lvl="0" indent="-342900">
              <a:lnSpc>
                <a:spcPct val="120000"/>
              </a:lnSpc>
              <a:spcAft>
                <a:spcPts val="1200"/>
              </a:spcAft>
              <a:buFont typeface="Symbol" pitchFamily="2"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Go to the next slide when you’re ready to start the lesson</a:t>
            </a:r>
            <a:r>
              <a:rPr lang="en-GB" b="1" dirty="0">
                <a:effectLst/>
              </a:rPr>
              <a:t> </a:t>
            </a:r>
            <a:endParaRPr lang="en-GB" sz="10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indent="-342900">
              <a:lnSpc>
                <a:spcPct val="120000"/>
              </a:lnSpc>
              <a:spcAft>
                <a:spcPts val="1200"/>
              </a:spcAft>
              <a:buFont typeface="Symbol" pitchFamily="2" charset="2"/>
              <a:buChar char=""/>
              <a:tabLst>
                <a:tab pos="457200" algn="l"/>
              </a:tabLst>
            </a:pPr>
            <a:r>
              <a:rPr lang="en-GB" i="1" dirty="0">
                <a:solidFill>
                  <a:srgbClr val="313233"/>
                </a:solidFill>
              </a:rPr>
              <a:t>Once you've found </a:t>
            </a:r>
            <a:r>
              <a:rPr lang="en-GB" i="1" dirty="0">
                <a:solidFill>
                  <a:srgbClr val="313233"/>
                </a:solidFill>
                <a:effectLst/>
              </a:rPr>
              <a:t>the things </a:t>
            </a:r>
            <a:r>
              <a:rPr lang="en-GB" i="1" dirty="0">
                <a:solidFill>
                  <a:srgbClr val="313233"/>
                </a:solidFill>
              </a:rPr>
              <a:t>you’re looking for, </a:t>
            </a:r>
            <a:r>
              <a:rPr lang="en-GB" b="1" i="1" dirty="0">
                <a:solidFill>
                  <a:srgbClr val="313233"/>
                </a:solidFill>
              </a:rPr>
              <a:t>add them </a:t>
            </a:r>
            <a:r>
              <a:rPr lang="en-GB" b="1" i="1" dirty="0">
                <a:solidFill>
                  <a:srgbClr val="313233"/>
                </a:solidFill>
                <a:effectLst/>
              </a:rPr>
              <a:t>to </a:t>
            </a:r>
            <a:r>
              <a:rPr lang="en-GB" b="1" i="1" dirty="0">
                <a:solidFill>
                  <a:srgbClr val="313233"/>
                </a:solidFill>
              </a:rPr>
              <a:t>your basket</a:t>
            </a:r>
          </a:p>
          <a:p>
            <a:pPr marL="342900" indent="-342900">
              <a:lnSpc>
                <a:spcPct val="120000"/>
              </a:lnSpc>
              <a:spcAft>
                <a:spcPts val="1200"/>
              </a:spcAft>
              <a:buFont typeface="Symbol" pitchFamily="2" charset="2"/>
              <a:buChar char=""/>
              <a:tabLst>
                <a:tab pos="457200" algn="l"/>
              </a:tabLst>
            </a:pPr>
            <a:r>
              <a:rPr lang="en-GB" sz="1800" i="1" dirty="0">
                <a:solidFill>
                  <a:srgbClr val="313233"/>
                </a:solidFill>
                <a:latin typeface="Arial" panose="020B0604020202020204" pitchFamily="34" charset="0"/>
              </a:rPr>
              <a:t>You can repeat these two steps – searching for what you want then adding to your basket – until you’ve found everything you want to buy</a:t>
            </a: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102651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Once you’ve finished adding items, check your basket to make sure you've put the right items and quantities in there</a:t>
            </a: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a:t>
            </a:r>
            <a:r>
              <a:rPr lang="en-US" sz="1800" i="1" dirty="0">
                <a:solidFill>
                  <a:srgbClr val="313233"/>
                </a:solidFill>
                <a:effectLst/>
                <a:latin typeface="Times New Roman" panose="02020603050405020304" pitchFamily="18" charset="0"/>
                <a:ea typeface="Times New Roman" panose="02020603050405020304" pitchFamily="18" charset="0"/>
              </a:rPr>
              <a:t>t this stage, if something's not quite right, you can change it. So if you can see quantity is two but you only want one of this item, you can change it. Or if you decide you don't want to buy something, you can clear it out of your basket completely</a:t>
            </a:r>
            <a:endParaRPr lang="en-GB" sz="1800" i="1" dirty="0">
              <a:solidFill>
                <a:srgbClr val="313233"/>
              </a:solidFill>
              <a:effectLst/>
              <a:latin typeface="Times New Roman" panose="02020603050405020304" pitchFamily="18" charset="0"/>
              <a:ea typeface="Times New Roman" panose="02020603050405020304" pitchFamily="18" charset="0"/>
            </a:endParaRPr>
          </a:p>
          <a:p>
            <a:pPr marL="342900" lvl="0" indent="-342900">
              <a:lnSpc>
                <a:spcPct val="120000"/>
              </a:lnSpc>
              <a:buFont typeface="Arial" panose="020F0302020204030204"/>
              <a:buChar char="•"/>
              <a:tabLst>
                <a:tab pos="457200" algn="l"/>
              </a:tabLst>
            </a:pPr>
            <a:endParaRPr lang="en-GB" b="0" i="1"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3989089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When you're happy with the things in your basket, head to the checkout, just like you would in a physical store</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you’ve changed your mind on something you have already added to your basket, no problem, you can make changes at this stage. Whether it's adjusting quantities or removing an item, you have flexibility</a:t>
            </a:r>
            <a:endParaRPr lang="en-GB" b="0" i="1"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413718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At the check-out stage, you'll need to provide your details for the purchase. This will include things like your delivery address and payment information</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During the checkout, you'll often be able to choose a delivery option. This could include standard, next-day, or named day delivery, as well as options for collection from a store or an alternative pickup point. Bear in mind that the delivery costs may vary depending on which option you pick</a:t>
            </a:r>
          </a:p>
          <a:p>
            <a:pPr marL="342900" lvl="0" indent="-342900">
              <a:lnSpc>
                <a:spcPct val="120000"/>
              </a:lnSpc>
              <a:spcAft>
                <a:spcPts val="1200"/>
              </a:spcAft>
              <a:buFont typeface="+mj-lt"/>
              <a:buAutoNum type="arabicPeriod"/>
            </a:pPr>
            <a:endParaRPr lang="en-GB" sz="1800" dirty="0">
              <a:solidFill>
                <a:srgbClr val="313233"/>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1326974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Arial" panose="020F0302020204030204"/>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Choose your preferred payment method. Depending on the site, you may see different payment options available. These include credit or debit cards, payment services like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PayPal</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800" i="1" u="sng" dirty="0" err="1">
                <a:solidFill>
                  <a:srgbClr val="313233"/>
                </a:solidFill>
                <a:effectLst/>
                <a:latin typeface="Arial" panose="020B0604020202020204" pitchFamily="34" charset="0"/>
                <a:ea typeface="Arial" panose="020B0604020202020204" pitchFamily="34" charset="0"/>
                <a:cs typeface="Arial" panose="020B0604020202020204" pitchFamily="34" charset="0"/>
                <a:hlinkClick r:id="rId4"/>
              </a:rPr>
              <a:t>GooglePay</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800" i="1" u="sng" dirty="0" err="1">
                <a:solidFill>
                  <a:srgbClr val="313233"/>
                </a:solidFill>
                <a:effectLst/>
                <a:latin typeface="Arial" panose="020B0604020202020204" pitchFamily="34" charset="0"/>
                <a:ea typeface="Arial" panose="020B0604020202020204" pitchFamily="34" charset="0"/>
                <a:cs typeface="Arial" panose="020B0604020202020204" pitchFamily="34" charset="0"/>
                <a:hlinkClick r:id="rId5"/>
              </a:rPr>
              <a:t>ApplePay</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and 'buy now, pay later' or pay-in-instalments options. Keep in mind that some options may come with additional costs, so it's good to be aware of them</a:t>
            </a:r>
            <a:endParaRPr lang="en-GB" sz="2800" b="0" i="1" dirty="0">
              <a:ea typeface="Calibri"/>
              <a:cs typeface="Calibri"/>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3932792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rtl="0">
              <a:lnSpc>
                <a:spcPct val="120000"/>
              </a:lnSpc>
              <a:spcAft>
                <a:spcPts val="12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Finally, once you’ve made your choices, confirm the purchase. After this step, you'll can usually expect to receive a confirmation email</a:t>
            </a: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2488047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Demo how to use comparison site. Encourage learners to follow along</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let's talk about using comparison sites to make our money go further when shopping online. Comparison sites are a great tool to help you find the best deals</a:t>
            </a:r>
          </a:p>
          <a:p>
            <a:pPr marL="342900" lvl="0" indent="-342900">
              <a:lnSpc>
                <a:spcPct val="120000"/>
              </a:lnSpc>
              <a:spcAft>
                <a:spcPts val="1200"/>
              </a:spcAft>
              <a:buFont typeface="+mj-lt"/>
              <a:buAutoNum type="arabicPeriod"/>
            </a:pP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rPr>
              <a:t>Visit a comparison site of your choice</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Choose a comparison site that suits your needs. Some general examples include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Google Shopping</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800" i="1" u="sng" dirty="0" err="1">
                <a:solidFill>
                  <a:srgbClr val="313233"/>
                </a:solidFill>
                <a:effectLst/>
                <a:latin typeface="Arial" panose="020B0604020202020204" pitchFamily="34" charset="0"/>
                <a:ea typeface="Arial" panose="020B0604020202020204" pitchFamily="34" charset="0"/>
                <a:cs typeface="Arial" panose="020B0604020202020204" pitchFamily="34" charset="0"/>
                <a:hlinkClick r:id="rId4"/>
              </a:rPr>
              <a:t>PriceRunner</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and </a:t>
            </a:r>
            <a:r>
              <a:rPr lang="en-GB" sz="1800" i="1" u="sng" dirty="0" err="1">
                <a:solidFill>
                  <a:srgbClr val="313233"/>
                </a:solidFill>
                <a:effectLst/>
                <a:latin typeface="Arial" panose="020B0604020202020204" pitchFamily="34" charset="0"/>
                <a:ea typeface="Arial" panose="020B0604020202020204" pitchFamily="34" charset="0"/>
                <a:cs typeface="Arial" panose="020B0604020202020204" pitchFamily="34" charset="0"/>
                <a:hlinkClick r:id="rId5"/>
              </a:rPr>
              <a:t>Kelkoo</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Plus, there are sites that focus on certain things like insurance, travel, and holidays</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Enter the product or service you want to compare. - Type in what you're looking for; for example, 'air fryer' or 'mobile phone'. The more specific you are, the more relevant your results will be</a:t>
            </a:r>
            <a:r>
              <a:rPr lang="en-US" sz="1800" i="1" dirty="0">
                <a:solidFill>
                  <a:srgbClr val="313233"/>
                </a:solidFill>
                <a:effectLst/>
                <a:latin typeface="Times New Roman" panose="02020603050405020304" pitchFamily="18" charset="0"/>
                <a:ea typeface="Times New Roman" panose="02020603050405020304" pitchFamily="18" charset="0"/>
              </a:rPr>
              <a:t> </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For instance, you might say 'iPhone 14' instead of 'mobile phone.' If you have a certain make or model in mind, naming it can give you more relevant results quicker</a:t>
            </a:r>
            <a:r>
              <a:rPr lang="en-GB" sz="2800" i="1" dirty="0">
                <a:effectLst/>
              </a:rPr>
              <a:t> </a:t>
            </a:r>
            <a:r>
              <a:rPr lang="en-US" sz="1800" i="1" dirty="0">
                <a:solidFill>
                  <a:srgbClr val="313233"/>
                </a:solidFill>
                <a:effectLst/>
                <a:latin typeface="Times New Roman" panose="02020603050405020304" pitchFamily="18" charset="0"/>
                <a:ea typeface="Times New Roman" panose="02020603050405020304" pitchFamily="18" charset="0"/>
              </a:rPr>
              <a:t> </a:t>
            </a:r>
          </a:p>
          <a:p>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Browse through the options and filter by your preferences. Explore the options presented to you and use filters to narrow your search. Most comparison sites allow you to set preferences like price range, helping you stick to your budget, or sorting by customer reviews to check what you’re buying is of the quality you’d expect. Some comparison sites let you sort results by 'base price' (excludes postage) or 'total price' (includes postage) - this can help you decide whether you want to buy online or in-store</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Demo how filtering works, such as setting a minimum and maximum price, or searching by brand</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mj-lt"/>
              <a:buAutoNum type="arabicPeriod" startAt="4"/>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Compare prices, features, and customer reviews. Take your time to compare the options you are shown. Look for details about the product, prices, and what other customers have to say</a:t>
            </a:r>
          </a:p>
          <a:p>
            <a:pPr marL="342900" lvl="0" indent="-342900">
              <a:lnSpc>
                <a:spcPct val="120000"/>
              </a:lnSpc>
              <a:buFont typeface="+mj-lt"/>
              <a:buAutoNum type="arabicPeriod" startAt="4"/>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Select the best option for your needs. Once you've compared, choose the option that suits you best</a:t>
            </a:r>
          </a:p>
          <a:p>
            <a:pPr marL="342900" lvl="0" indent="-342900">
              <a:lnSpc>
                <a:spcPct val="120000"/>
              </a:lnSpc>
              <a:spcAft>
                <a:spcPts val="1200"/>
              </a:spcAft>
              <a:buFont typeface="+mj-lt"/>
              <a:buAutoNum type="arabicPeriod" startAt="4"/>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Follow the link to the seller. Comparison sites usually provide direct links to the seller's website, making it easy to go and buy what you were looking for</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Demo clicking through on to the seller’s website, but stop there</a:t>
            </a: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let's look at how to keep yourself safe when shopping online. It's important to protect your information for a secure shopping experience</a:t>
            </a:r>
          </a:p>
          <a:p>
            <a:pPr marL="342900" marR="0" lvl="0" indent="-342900" algn="l" defTabSz="914400" rtl="0" eaLnBrk="1" fontAlgn="auto" latinLnBrk="0" hangingPunct="1">
              <a:lnSpc>
                <a:spcPct val="120000"/>
              </a:lnSpc>
              <a:spcBef>
                <a:spcPts val="0"/>
              </a:spcBef>
              <a:spcAft>
                <a:spcPts val="1200"/>
              </a:spcAft>
              <a:buClrTx/>
              <a:buSzTx/>
              <a:buFont typeface="Symbol" pitchFamily="2" charset="2"/>
              <a:buChar char=""/>
              <a:tabLst>
                <a:tab pos="457200" algn="l"/>
              </a:tabLst>
              <a:defRP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Use safe websites. Make sure you're using a known site with a good reputation. Look for the padlock symbol in the browser's address bar. This indicates a secure connection. Plus, check for 'https' in the URL, and verify the site's address and reviews on platforms like </a:t>
            </a:r>
            <a:r>
              <a:rPr lang="en-GB" sz="1800" i="1" u="sng" dirty="0" err="1">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TrustPilot</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or Google</a:t>
            </a:r>
          </a:p>
          <a:p>
            <a:pPr marL="342900" lvl="0" indent="-342900">
              <a:lnSpc>
                <a:spcPct val="120000"/>
              </a:lnSpc>
              <a:spcAft>
                <a:spcPts val="1200"/>
              </a:spcAft>
              <a:buFont typeface="Symbol" pitchFamily="2" charset="2"/>
              <a:buChar char=""/>
              <a:tabLst>
                <a:tab pos="457200" algn="l"/>
              </a:tabLst>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Point out the padlock symbol in the browsers address bar – mention that a padlock you see elsewhere on the retailers screen may not mean anything at all</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Keep your account details a secret and avoid using the same usernames and passwords across different sites.</a:t>
            </a:r>
          </a:p>
          <a:p>
            <a:pPr>
              <a:lnSpc>
                <a:spcPct val="107000"/>
              </a:lnSpc>
              <a:spcAft>
                <a:spcPts val="800"/>
              </a:spcAf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Check whether or not learners know/remember what makes a strong password. If the answers are vague, quickly run through the following</a:t>
            </a:r>
          </a:p>
          <a:p>
            <a:pPr>
              <a:lnSpc>
                <a:spcPct val="107000"/>
              </a:lnSpc>
              <a:spcAft>
                <a:spcPts val="800"/>
              </a:spcAft>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Choose a unique combination of letters, numbers, and symbols and remember to change it from time to time to keep your account extra safe</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Here’s a tip for strong passwords: 'Think of three short words, string them together and pop in some numbers</a:t>
            </a:r>
          </a:p>
          <a:p>
            <a:pPr marL="457200" indent="-228600">
              <a:lnSpc>
                <a:spcPct val="120000"/>
              </a:lnSpc>
            </a:pPr>
            <a:endPar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Avoid sharing payment information when you’re on public Wi-Fi. When shopping online, use secure, private connections or your phone’s data</a:t>
            </a:r>
          </a:p>
          <a:p>
            <a:pPr marL="0" lvl="0" indent="0">
              <a:lnSpc>
                <a:spcPct val="120000"/>
              </a:lnSpc>
              <a:spcAft>
                <a:spcPts val="1200"/>
              </a:spcAft>
              <a:buFont typeface="Symbol" pitchFamily="2" charset="2"/>
              <a:buNone/>
              <a:tabLst>
                <a:tab pos="457200" algn="l"/>
              </a:tabLst>
            </a:pPr>
            <a:endPar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1200"/>
              </a:spcAft>
              <a:buClrTx/>
              <a:buSzTx/>
              <a:buFont typeface="Symbol" pitchFamily="2" charset="2"/>
              <a:buChar char=""/>
              <a:tabLst>
                <a:tab pos="457200" algn="l"/>
              </a:tabLst>
              <a:defRP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Understand different payment options and what they do to make and keep your payments and details safe. Different payment methods offer various levels of security. Be aware of options like 'Verified by Visa' or 'Secure Code' for extra checks. If given a choice, some methods may be more secure than others. Platforms like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4"/>
              </a:rPr>
              <a:t>PayPal</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provide additional security compared to direct money transfers</a:t>
            </a:r>
            <a:r>
              <a:rPr lang="en-US" sz="1800" i="1" dirty="0">
                <a:solidFill>
                  <a:srgbClr val="313233"/>
                </a:solidFill>
                <a:effectLst/>
                <a:latin typeface="Times New Roman" panose="02020603050405020304" pitchFamily="18" charset="0"/>
                <a:ea typeface="Times New Roman" panose="02020603050405020304" pitchFamily="18" charset="0"/>
              </a:rPr>
              <a:t> </a:t>
            </a:r>
            <a:endParaRPr lang="en-GB" sz="1800" i="1"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2034282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take a moment to reflect on what you've accomplished today</a:t>
            </a:r>
            <a:endParaRPr lang="en-GB" sz="11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We've explored various online services, from booking local appointments to accessing health information</a:t>
            </a:r>
            <a:endParaRPr lang="en-GB" sz="11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should now be able to</a:t>
            </a:r>
            <a:endParaRPr lang="en-GB" sz="11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Start shopping online – from finding products and services, to adding them to your basket, and how to check out and pay</a:t>
            </a:r>
            <a:endParaRPr lang="en-GB" sz="14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Compare prices to choose where you shop</a:t>
            </a: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Stay safe when shopping online</a:t>
            </a:r>
            <a:endParaRPr lang="en-GB" sz="14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 best way to learn is by doing. Try out what you've learned in this lesson</a:t>
            </a:r>
            <a:endParaRPr lang="en-GB" sz="14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Prompt for any questions or feedback. Check their level of confidence in doing these in future, ask what they found most useful, anything they’d like to know more about (or to go through again before the lesson ends) and where they think they’ll need more practice</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need further assistance or want to explore more, visit our Academy site. Specifically, check out ‘</a:t>
            </a:r>
            <a:r>
              <a:rPr lang="en-GB" sz="12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Shopping online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lesson</a:t>
            </a:r>
            <a:endParaRPr lang="en-GB" sz="14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MODERATOR NOTE – Share in chat: </a:t>
            </a:r>
            <a:r>
              <a:rPr lang="en-ZA" sz="1200" i="1">
                <a:solidFill>
                  <a:srgbClr val="3F3F3F"/>
                </a:solidFill>
                <a:effectLst/>
                <a:latin typeface="Arial" panose="020B0604020202020204" pitchFamily="34" charset="0"/>
                <a:cs typeface="Arial" panose="020B0604020202020204" pitchFamily="34" charset="0"/>
              </a:rPr>
              <a:t>www.bankofscotlandacademy.co.uk/learn-for-life/get-started-online</a:t>
            </a:r>
            <a:endParaRPr lang="en-GB" sz="1200" kern="1200" dirty="0">
              <a:solidFill>
                <a:srgbClr val="313233"/>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2282028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a:p>
        </p:txBody>
      </p:sp>
    </p:spTree>
    <p:extLst>
      <p:ext uri="{BB962C8B-B14F-4D97-AF65-F5344CB8AC3E}">
        <p14:creationId xmlns:p14="http://schemas.microsoft.com/office/powerpoint/2010/main" val="327994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ZA" sz="1800" b="0" i="0" u="none" strike="noStrike" dirty="0">
                <a:solidFill>
                  <a:srgbClr val="313233"/>
                </a:solidFill>
                <a:effectLst/>
                <a:latin typeface="Arial" panose="020B0604020202020204" pitchFamily="34" charset="0"/>
                <a:cs typeface="Arial" panose="020B0604020202020204" pitchFamily="34" charset="0"/>
              </a:rPr>
              <a:t>Trainer notes</a:t>
            </a:r>
            <a:endParaRPr lang="en-ZA" b="0" dirty="0">
              <a:effectLst/>
              <a:latin typeface="Arial" panose="020B0604020202020204" pitchFamily="34" charset="0"/>
              <a:cs typeface="Arial" panose="020B0604020202020204" pitchFamily="34" charset="0"/>
            </a:endParaRPr>
          </a:p>
          <a:p>
            <a:r>
              <a:rPr lang="en-ZA" sz="1800" b="0" i="0" u="none" strike="noStrike" dirty="0">
                <a:solidFill>
                  <a:srgbClr val="313233"/>
                </a:solidFill>
                <a:effectLst/>
                <a:latin typeface="Arial" panose="020B0604020202020204" pitchFamily="34" charset="0"/>
                <a:cs typeface="Arial" panose="020B0604020202020204" pitchFamily="34" charset="0"/>
              </a:rPr>
              <a:t>Signpost related content on the Academy website </a:t>
            </a:r>
            <a:r>
              <a:rPr lang="en-ZA" sz="2800" dirty="0">
                <a:solidFill>
                  <a:srgbClr val="3F3F3F"/>
                </a:solidFill>
                <a:effectLst/>
                <a:latin typeface="Arial" panose="020B0604020202020204" pitchFamily="34" charset="0"/>
                <a:cs typeface="Arial" panose="020B0604020202020204" pitchFamily="34" charset="0"/>
              </a:rPr>
              <a:t>https://www.bankofscotlandacademy.co.uk/learn-for-life/get-started-online/</a:t>
            </a:r>
          </a:p>
          <a:p>
            <a:pPr marL="285750" indent="-285750" rtl="0" fontAlgn="base">
              <a:spcBef>
                <a:spcPts val="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Alternatively, they could use their phone cameras to scan the QR code here. </a:t>
            </a:r>
          </a:p>
          <a:p>
            <a:pPr marL="285750" indent="-285750" rtl="0" fontAlgn="base">
              <a:spcBef>
                <a:spcPts val="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p>
          <a:p>
            <a:pPr marL="285750" indent="-285750" rtl="0" fontAlgn="base">
              <a:spcBef>
                <a:spcPts val="120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If part of a programme, share the date and topic of the next session</a:t>
            </a:r>
          </a:p>
          <a:p>
            <a:endParaRPr lang="en-US" dirty="0"/>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a:p>
        </p:txBody>
      </p:sp>
    </p:spTree>
    <p:extLst>
      <p:ext uri="{BB962C8B-B14F-4D97-AF65-F5344CB8AC3E}">
        <p14:creationId xmlns:p14="http://schemas.microsoft.com/office/powerpoint/2010/main" val="278570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If it is not, then welcome people to the lesson</a:t>
            </a:r>
          </a:p>
          <a:p>
            <a:pPr marL="457200" indent="-228600">
              <a:lnSpc>
                <a:spcPct val="120000"/>
              </a:lnSpc>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Welcome to today’s lesson on shopping online</a:t>
            </a:r>
          </a:p>
          <a:p>
            <a:pPr marL="342900" lvl="0" indent="-342900">
              <a:lnSpc>
                <a:spcPct val="120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My name is _ and I’m here to help you today</a:t>
            </a:r>
          </a:p>
          <a:p>
            <a:pPr marL="342900" lvl="0" indent="-342900">
              <a:lnSpc>
                <a:spcPct val="120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We're excited to be here with you as you start to shop online</a:t>
            </a:r>
          </a:p>
          <a:p>
            <a:pPr marL="342900" lvl="0" indent="-342900">
              <a:lnSpc>
                <a:spcPct val="120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Before we get started, it’s worth noting that you don't have to replace your in-person shop with online shopping. Online shopping can be a helpful addition to the way you shop, or you can choose to do almost every type of shop you do online</a:t>
            </a:r>
          </a:p>
          <a:p>
            <a:pPr marL="342900" lvl="0" indent="-342900">
              <a:lnSpc>
                <a:spcPct val="120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 want to make today’s learning experience practical, relatable, and, most importantly, helpful to you</a:t>
            </a:r>
          </a:p>
          <a:p>
            <a:pPr marL="342900" lvl="0" indent="-342900">
              <a:lnSpc>
                <a:spcPct val="120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In the room (or virtually) we also have [Any Co-Presenter's Name] who is here to help you during this session</a:t>
            </a:r>
          </a:p>
          <a:p>
            <a:pPr marL="457200" indent="-228600">
              <a:lnSpc>
                <a:spcPct val="120000"/>
              </a:lnSpc>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457200" indent="-228600">
              <a:lnSpc>
                <a:spcPct val="120000"/>
              </a:lnSpc>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For small groups / virtual sessions, learners could introduce themselves at this point</a:t>
            </a:r>
          </a:p>
          <a:p>
            <a:pPr marL="457200" indent="-228600">
              <a:lnSpc>
                <a:spcPct val="120000"/>
              </a:lnSpc>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in today’s session, we will walk you through the general steps to help you shop online. We'll also cover delivery options and how to stay safe and save money while you shop</a:t>
            </a:r>
          </a:p>
          <a:p>
            <a:pPr marL="342900" lvl="0" indent="-342900">
              <a:lnSpc>
                <a:spcPct val="120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have your device with you, we’ll help you through the steps as you go</a:t>
            </a:r>
          </a:p>
          <a:p>
            <a:pPr marL="342900" lvl="0" indent="-342900">
              <a:lnSpc>
                <a:spcPct val="120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don’t have a device with you today, you can still learn what you can do when you use it next</a:t>
            </a:r>
          </a:p>
          <a:p>
            <a:pPr marL="342900" lvl="0" indent="-342900">
              <a:lnSpc>
                <a:spcPct val="120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p>
          <a:p>
            <a:pPr marL="342900" lvl="0" indent="-342900">
              <a:lnSpc>
                <a:spcPct val="120000"/>
              </a:lnSpc>
              <a:spcAft>
                <a:spcPts val="1200"/>
              </a:spcAft>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Before we begin, here are a few tips on how to get the most from this session</a:t>
            </a:r>
          </a:p>
          <a:p>
            <a:pPr marL="342900" lvl="0" indent="-342900" algn="just">
              <a:lnSpc>
                <a:spcPct val="115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we mention any resources during the session, we’ll share these with you at the end</a:t>
            </a:r>
          </a:p>
          <a:p>
            <a:pPr marL="342900" lvl="0" indent="-342900" algn="just">
              <a:lnSpc>
                <a:spcPct val="115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 want this lesson to be as interactive as possible, so we’ll be asking questions as we go along – and we want you to ask lots of questions, too!</a:t>
            </a:r>
          </a:p>
          <a:p>
            <a:pPr marL="342900" indent="-342900" algn="just">
              <a:lnSpc>
                <a:spcPct val="114999"/>
              </a:lnSpc>
              <a:buFont typeface="Symbol" pitchFamily="2" charset="2"/>
              <a:buChar char=""/>
            </a:pPr>
            <a:r>
              <a:rPr lang="en-GB" sz="1800" i="1" dirty="0">
                <a:solidFill>
                  <a:srgbClr val="313233"/>
                </a:solidFill>
                <a:latin typeface="Arial" panose="020B0604020202020204" pitchFamily="34" charset="0"/>
                <a:ea typeface="Arial" panose="020B0604020202020204" pitchFamily="34" charset="0"/>
                <a:cs typeface="Arial" panose="020B0604020202020204" pitchFamily="34" charset="0"/>
              </a:rPr>
              <a:t>For this session, I'll be mostly asking for your own ideas, thoughts and suggestions. So think about your own experiences, and where you think online access might be an option</a:t>
            </a:r>
          </a:p>
          <a:p>
            <a:pPr marL="342900" lvl="0" indent="-342900" algn="just">
              <a:lnSpc>
                <a:spcPct val="115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Sometimes we’ll have a short discussion about what we’re looking at, or we might move on. It will depend on how we’re doing for time</a:t>
            </a:r>
          </a:p>
          <a:p>
            <a:pPr algn="just">
              <a:lnSpc>
                <a:spcPct val="114999"/>
              </a:lnSpc>
            </a:pPr>
            <a:endParaRPr lang="en-GB" sz="1800" dirty="0">
              <a:solidFill>
                <a:srgbClr val="313233"/>
              </a:solidFill>
              <a:latin typeface="Arial" panose="020B0604020202020204" pitchFamily="34" charset="0"/>
            </a:endParaRPr>
          </a:p>
          <a:p>
            <a:pPr lvl="0" algn="just" fontAlgn="base"/>
            <a:r>
              <a:rPr lang="en-GB" sz="2800" u="none" strike="noStrike" dirty="0">
                <a:solidFill>
                  <a:srgbClr val="313233"/>
                </a:solidFill>
                <a:effectLst/>
                <a:latin typeface="Arial" panose="020B0604020202020204" pitchFamily="34" charset="0"/>
              </a:rPr>
              <a:t>NOTE FOR VIRTUAL DELIVERY – Encourage people to comment and ask questions in the chat or experiment and try using the emojis. (Describe what an emoji is if needed)</a:t>
            </a:r>
            <a:r>
              <a:rPr lang="en-US" sz="2800" dirty="0">
                <a:solidFill>
                  <a:srgbClr val="000000"/>
                </a:solidFill>
                <a:effectLst/>
                <a:latin typeface="Arial" panose="020B0604020202020204" pitchFamily="34" charset="0"/>
              </a:rPr>
              <a:t>​</a:t>
            </a:r>
            <a:r>
              <a:rPr lang="en-GB" sz="2800" u="none" strike="noStrike" dirty="0">
                <a:solidFill>
                  <a:srgbClr val="313233"/>
                </a:solidFill>
                <a:effectLst/>
                <a:latin typeface="Arial" panose="020B0604020202020204" pitchFamily="34" charset="0"/>
              </a:rPr>
              <a:t> </a:t>
            </a:r>
            <a:r>
              <a:rPr lang="en-US" sz="2800" dirty="0">
                <a:solidFill>
                  <a:srgbClr val="000000"/>
                </a:solidFill>
                <a:effectLst/>
                <a:latin typeface="Arial" panose="020B0604020202020204" pitchFamily="34" charset="0"/>
              </a:rPr>
              <a:t>​</a:t>
            </a:r>
          </a:p>
          <a:p>
            <a:pPr lvl="0" algn="just" fontAlgn="base"/>
            <a:endParaRPr lang="en-US" sz="2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Arial" panose="020B0604020202020204" pitchFamily="34" charset="0"/>
              </a:rPr>
              <a:t>To comment in the chat,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800" i="1" dirty="0">
                <a:solidFill>
                  <a:srgbClr val="000000"/>
                </a:solidFill>
                <a:effectLst/>
                <a:latin typeface="Arial" panose="020B0604020202020204" pitchFamily="34" charset="0"/>
              </a:rPr>
              <a:t>​</a:t>
            </a:r>
            <a:endParaRPr lang="en-GB" sz="1800" b="0" i="1" dirty="0">
              <a:solidFill>
                <a:srgbClr val="444444"/>
              </a:solidFill>
              <a:effectLst/>
              <a:latin typeface="Arial" panose="020B0604020202020204" pitchFamily="34" charset="0"/>
            </a:endParaRPr>
          </a:p>
          <a:p>
            <a:pPr marL="285750" indent="-285750" fontAlgn="base">
              <a:buFont typeface="Arial" panose="020B0604020202020204" pitchFamily="34" charset="0"/>
              <a:buChar char="•"/>
            </a:pPr>
            <a:r>
              <a:rPr lang="en-GB" sz="1800" i="1" u="none" strike="noStrike" dirty="0">
                <a:solidFill>
                  <a:srgbClr val="313233"/>
                </a:solidFill>
                <a:effectLst/>
                <a:latin typeface="Arial" panose="020B0604020202020204" pitchFamily="34" charset="0"/>
              </a:rPr>
              <a:t>We’d like to make today as interactive as possible to make your experience more interesting</a:t>
            </a:r>
            <a:r>
              <a:rPr lang="en-GB" sz="1800" i="1" dirty="0">
                <a:solidFill>
                  <a:srgbClr val="000000"/>
                </a:solidFill>
                <a:effectLst/>
                <a:latin typeface="Arial" panose="020B0604020202020204" pitchFamily="34" charset="0"/>
              </a:rPr>
              <a:t>​</a:t>
            </a:r>
            <a:r>
              <a:rPr lang="en-GB" sz="1800" i="1" dirty="0">
                <a:solidFill>
                  <a:srgbClr val="000000"/>
                </a:solidFill>
                <a:latin typeface="Arial" panose="020B0604020202020204" pitchFamily="34" charset="0"/>
              </a:rPr>
              <a:t>, so we'll make sure you have time to pop your answer in the chat when I'm asking for your thoughts or ideas on a particular topic. NOTE: if the virtual group is small enough, also show / encourage the 'hands up and speak' option</a:t>
            </a:r>
            <a:endParaRPr lang="en-GB" sz="1800" b="0" i="1"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15660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Here’s what we’d like you to get out of today. By the time we finish, you should feel able to shop online safely and confidently. We want to help you:</a:t>
            </a:r>
            <a:endParaRPr lang="en-GB" sz="14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Find and buy things online – from searching for products and services through to paying for and getting them</a:t>
            </a:r>
            <a:endParaRPr lang="en-GB" sz="14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Compare prices - just like shopping around, but from the comfort of your sofa. You can then decide the app or site you'll use to shop for a particular item</a:t>
            </a: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Know how to shop more safely online</a:t>
            </a:r>
            <a:endParaRPr lang="en-GB" sz="14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every device is slightly different, so today we’ll share general steps, tips and what to look for</a:t>
            </a:r>
            <a:endParaRPr lang="en-GB" sz="14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want more help doing any of the steps on your device as we go through, just let us know and we’ll give you a hand</a:t>
            </a:r>
            <a:endParaRPr lang="en-GB" sz="14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need more help with your type of device, we’ll share some useful resources at the end of the session</a:t>
            </a:r>
            <a:r>
              <a:rPr lang="en-GB" i="1" dirty="0">
                <a:effectLst/>
              </a:rPr>
              <a:t>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discuss: What can you buy online?</a:t>
            </a: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Share your ideas and experiences</a:t>
            </a:r>
          </a:p>
          <a:p>
            <a:pPr marL="457200" indent="-228600">
              <a:lnSpc>
                <a:spcPct val="120000"/>
              </a:lnSpc>
              <a:spcAft>
                <a:spcPts val="12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Run a short discussion/chat-based activity</a:t>
            </a:r>
            <a:r>
              <a:rPr lang="en-GB" b="1" dirty="0">
                <a:effectLst/>
              </a:rPr>
              <a:t> </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explore some examples of things you can buy online. Keep in mind you can find a wide range of goods and services online. Most of what you need is just a click (or tap) away. Here are just a few examples:</a:t>
            </a:r>
          </a:p>
          <a:p>
            <a:pPr marL="342900" lvl="0" indent="-342900">
              <a:lnSpc>
                <a:spcPct val="120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Clothes – Explore endless options in size, colour, and style. Whether it's comfy casual wear, clothes for work, or fun costumes, you'll find it online. Many high street clothing shops (like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Matalan</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4"/>
              </a:rPr>
              <a:t>Next</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and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5"/>
              </a:rPr>
              <a:t>New Look</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also have websites and apps, and you may find there’s a wider range online compared with their high street stores. So if your local store doesn't have those shoes  in your size, try their website! There are also online only options such as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6"/>
              </a:rPr>
              <a:t>Asos</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and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7"/>
              </a:rPr>
              <a:t>boohoo.com</a:t>
            </a:r>
            <a:endPar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Electronics – Upgrade the technology in your home with online purchases. From televisions to game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rPr>
              <a:t>consoles</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and ‘smart’ devices, both high street retailers with online platforms and online-only stores offer a range of options. Sites like </a:t>
            </a:r>
            <a:r>
              <a:rPr lang="en-GB" sz="1800" i="1" u="sng" dirty="0" err="1">
                <a:solidFill>
                  <a:srgbClr val="313233"/>
                </a:solidFill>
                <a:effectLst/>
                <a:latin typeface="Arial" panose="020B0604020202020204" pitchFamily="34" charset="0"/>
                <a:ea typeface="Arial" panose="020B0604020202020204" pitchFamily="34" charset="0"/>
                <a:cs typeface="Arial" panose="020B0604020202020204" pitchFamily="34" charset="0"/>
                <a:hlinkClick r:id="rId8"/>
              </a:rPr>
              <a:t>Currys</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9"/>
              </a:rPr>
              <a:t>Amazon</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and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10"/>
              </a:rPr>
              <a:t>AO</a:t>
            </a:r>
            <a:r>
              <a:rPr lang="en-GB" sz="18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 all sell electronics</a:t>
            </a:r>
            <a:endPar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Books –</a:t>
            </a:r>
            <a:r>
              <a:rPr lang="en-GB" sz="18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Immerse yourself in the world of literature. Whether you prefer physical copies or digital versions, there's something for every book lover. There are online-only options like </a:t>
            </a:r>
            <a:r>
              <a:rPr lang="en-GB" sz="1800" i="1" u="none"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11"/>
              </a:rPr>
              <a:t>Bookshop.org</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alongside well-known high street choices such as </a:t>
            </a:r>
            <a:r>
              <a:rPr lang="en-GB" sz="1800" i="1" u="sng" dirty="0" err="1">
                <a:solidFill>
                  <a:srgbClr val="313233"/>
                </a:solidFill>
                <a:effectLst/>
                <a:latin typeface="Arial" panose="020B0604020202020204" pitchFamily="34" charset="0"/>
                <a:ea typeface="Arial" panose="020B0604020202020204" pitchFamily="34" charset="0"/>
                <a:cs typeface="Arial" panose="020B0604020202020204" pitchFamily="34" charset="0"/>
                <a:hlinkClick r:id="rId12"/>
              </a:rPr>
              <a:t>WHSmiths</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or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13"/>
              </a:rPr>
              <a:t>Waterstones</a:t>
            </a:r>
            <a:r>
              <a:rPr lang="en-US" sz="1800" i="1" u="sng"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hlinkClick r:id="rId13"/>
              </a:rPr>
              <a:t> </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Groceries – Simplify your life by ordering groceries online. Choose between in-store pickup or convenient home delivery. These include big supermarkets like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14"/>
              </a:rPr>
              <a:t>Tesco</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15"/>
              </a:rPr>
              <a:t>Sainsbury's</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and the online-only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16"/>
              </a:rPr>
              <a:t>Ocado</a:t>
            </a:r>
            <a:endPar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Holidays and mini breaks – Plan your getaway from the comfort of your home. Book flights, accommodations, or appointments online. Examples include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17"/>
              </a:rPr>
              <a:t>booking.com</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18"/>
              </a:rPr>
              <a:t>lastminute.com</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and the </a:t>
            </a:r>
            <a:r>
              <a:rPr lang="en-GB" sz="1800" i="1" u="sng" dirty="0" err="1">
                <a:solidFill>
                  <a:srgbClr val="313233"/>
                </a:solidFill>
                <a:effectLst/>
                <a:latin typeface="Arial" panose="020B0604020202020204" pitchFamily="34" charset="0"/>
                <a:ea typeface="Arial" panose="020B0604020202020204" pitchFamily="34" charset="0"/>
                <a:cs typeface="Arial" panose="020B0604020202020204" pitchFamily="34" charset="0"/>
                <a:hlinkClick r:id="rId19"/>
              </a:rPr>
              <a:t>AirBnB</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800" i="1" u="none" dirty="0">
                <a:solidFill>
                  <a:srgbClr val="024731"/>
                </a:solidFill>
                <a:effectLst/>
                <a:latin typeface="Arial" panose="020B0604020202020204" pitchFamily="34" charset="0"/>
                <a:ea typeface="Arial" panose="020B0604020202020204" pitchFamily="34" charset="0"/>
                <a:cs typeface="Arial" panose="020B0604020202020204" pitchFamily="34" charset="0"/>
              </a:rPr>
              <a:t>app</a:t>
            </a:r>
            <a:endPar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Entertainment</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You can spend your leisure time with online options. Enjoy streaming subscriptions like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20"/>
              </a:rPr>
              <a:t>Netflix</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21"/>
              </a:rPr>
              <a:t>Disney+</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or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22"/>
              </a:rPr>
              <a:t>Amazon Prime</a:t>
            </a:r>
            <a:r>
              <a:rPr lang="en-US" sz="1800" i="1" u="sng"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hlinkClick r:id="rId22"/>
              </a:rPr>
              <a:t> </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Additionally, explore music streaming services like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23"/>
              </a:rPr>
              <a:t>Spotify</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and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24"/>
              </a:rPr>
              <a:t>Apple Music</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Don't forget, you can also buy cinema, theatre, or event tickets online, either directly from the venue or through official ticket sellers like </a:t>
            </a:r>
            <a:r>
              <a:rPr lang="en-GB" sz="18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25"/>
              </a:rPr>
              <a:t>Ticketmaster</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or </a:t>
            </a:r>
            <a:r>
              <a:rPr lang="en-GB" sz="1800" i="1" u="sng" dirty="0" err="1">
                <a:solidFill>
                  <a:srgbClr val="313233"/>
                </a:solidFill>
                <a:effectLst/>
                <a:latin typeface="Arial" panose="020B0604020202020204" pitchFamily="34" charset="0"/>
                <a:ea typeface="Arial" panose="020B0604020202020204" pitchFamily="34" charset="0"/>
                <a:cs typeface="Arial" panose="020B0604020202020204" pitchFamily="34" charset="0"/>
                <a:hlinkClick r:id="rId26"/>
              </a:rPr>
              <a:t>SeeTickets</a:t>
            </a:r>
            <a:endPar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let's hear from you. What's on your (online) shopping list? Feel free to share. We'll look at how to buy online shortly</a:t>
            </a:r>
          </a:p>
          <a:p>
            <a:pPr marL="457200" indent="-228600">
              <a:lnSpc>
                <a:spcPct val="120000"/>
              </a:lnSpc>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457200" indent="-228600">
              <a:lnSpc>
                <a:spcPct val="120000"/>
              </a:lnSpc>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 – </a:t>
            </a:r>
          </a:p>
          <a:p>
            <a:pPr marL="342900" lvl="0" indent="-342900">
              <a:lnSpc>
                <a:spcPct val="120000"/>
              </a:lnSpc>
              <a:spcAft>
                <a:spcPts val="1200"/>
              </a:spcAft>
              <a:buFont typeface="Symbol" pitchFamily="2" charset="2"/>
              <a:buChar char=""/>
              <a:tabLst>
                <a:tab pos="457200" algn="l"/>
              </a:tabLs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Ask learners what kind of thing they want to buy online, and use their answers to show how much of this can be done online</a:t>
            </a:r>
          </a:p>
          <a:p>
            <a:pPr marL="342900" lvl="0" indent="-342900">
              <a:lnSpc>
                <a:spcPct val="120000"/>
              </a:lnSpc>
              <a:spcAft>
                <a:spcPts val="1200"/>
              </a:spcAft>
              <a:buFont typeface="Symbol" pitchFamily="2" charset="2"/>
              <a:buChar char=""/>
              <a:tabLst>
                <a:tab pos="457200" algn="l"/>
              </a:tabLs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Encourage people to ask if they have specific items or questions about certain products</a:t>
            </a:r>
            <a:r>
              <a:rPr lang="en-GB" sz="2800" b="1" dirty="0">
                <a:effectLst/>
              </a:rPr>
              <a:t> </a:t>
            </a:r>
            <a:r>
              <a:rPr lang="en-US" sz="1800" b="1" dirty="0">
                <a:solidFill>
                  <a:srgbClr val="313233"/>
                </a:solidFill>
                <a:effectLst/>
                <a:latin typeface="Times New Roman" panose="02020603050405020304" pitchFamily="18" charset="0"/>
                <a:ea typeface="Times New Roman" panose="02020603050405020304" pitchFamily="18" charset="0"/>
              </a:rPr>
              <a:t> Give examples here - maybe a mix of high street retailers with websites/apps plus some online-only examples</a:t>
            </a:r>
            <a:endParaRPr lang="en-GB" sz="1800" b="1"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361395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Let's explore some of  the various ways you can dive into the world of online shopping. Knowing your options can boost your confidence and make your online shopping experience even more enjoyable</a:t>
            </a:r>
            <a:endParaRPr lang="en-GB" sz="1400" i="1"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Here are some of the ways you can buy goods and services online:</a:t>
            </a:r>
            <a:endParaRPr lang="en-GB" sz="1400" i="1"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Websites on any device</a:t>
            </a:r>
            <a:r>
              <a:rPr lang="en-US" sz="800" b="1" i="1"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 Accessing online stores through the websites of your favourite retailers is an option that gives you a lot of options. Whether you're using a computer, laptop, or any device with internet access, this method offers direct links through search engines, plus you don’t need to download anything</a:t>
            </a:r>
            <a:endParaRPr lang="en-GB" sz="1400" i="1"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Mobile apps on your smartphone or tablet</a:t>
            </a:r>
            <a:r>
              <a:rPr lang="en-US" sz="800" i="1"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 For a more tailored and mobile-friendly experience, many online stores have an app to help you shop. These are designed specifically for smartphones or tablets, providing a user-friendly interface. Not all retailers have apps, but for those that do, it can make the shopping process a lot easier</a:t>
            </a:r>
            <a:endParaRPr lang="en-GB" sz="1400" i="1"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Online marketplaces –  </a:t>
            </a:r>
            <a:r>
              <a:rPr lang="en-US" sz="800" i="1"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Imagine an online market with various stalls, each run by different sellers. That's essentially how online marketplaces like </a:t>
            </a: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Amazon</a:t>
            </a: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4"/>
              </a:rPr>
              <a:t>eBay</a:t>
            </a: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5"/>
              </a:rPr>
              <a:t>Etsy</a:t>
            </a: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 and </a:t>
            </a: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6"/>
              </a:rPr>
              <a:t>Vinted</a:t>
            </a: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 work. They are one-stop-shops where many different sellers offer their products. </a:t>
            </a:r>
            <a:endParaRPr lang="en-GB" sz="1400" i="1"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Each of these methods has its own advantages, and the best choice might depend on what it is you are buying</a:t>
            </a:r>
            <a:endParaRPr lang="en-GB" sz="1400" i="1"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Knowing where and how to shop online will make it easier and more useful for you </a:t>
            </a:r>
            <a:endParaRPr lang="en-GB" sz="1400" i="1"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have a specific device or platform you're interested in, please feel free to ask. Your online shopping journey is about to get even more exciting!</a:t>
            </a:r>
            <a:endParaRPr lang="en-GB" sz="1400" i="1"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let's look at the buying process when shopping online</a:t>
            </a:r>
          </a:p>
          <a:p>
            <a:pPr>
              <a:lnSpc>
                <a:spcPct val="107000"/>
              </a:lnSpc>
              <a:spcAft>
                <a:spcPts val="800"/>
              </a:spcAf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Arial" panose="020F0302020204030204"/>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 first thing you'll need to do is find the things you want to buy. You can do this by searching on a website or app</a:t>
            </a:r>
          </a:p>
          <a:p>
            <a:pPr marL="457200" indent="-228600">
              <a:lnSpc>
                <a:spcPct val="120000"/>
              </a:lnSpc>
              <a:spcAft>
                <a:spcPts val="1200"/>
              </a:spcAft>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457200" indent="-228600">
              <a:lnSpc>
                <a:spcPct val="120000"/>
              </a:lnSpc>
              <a:spcAft>
                <a:spcPts val="12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Question/prompt the learners to think about how they’d search for what they need</a:t>
            </a:r>
          </a:p>
          <a:p>
            <a:pPr marL="228600">
              <a:lnSpc>
                <a:spcPct val="107000"/>
              </a:lnSpc>
              <a:spcAft>
                <a:spcPts val="800"/>
              </a:spcAft>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514350" indent="-285750">
              <a:lnSpc>
                <a:spcPct val="107000"/>
              </a:lnSpc>
              <a:spcAft>
                <a:spcPts val="800"/>
              </a:spcAft>
              <a:buFont typeface="Arial" panose="020B0604020202020204" pitchFamily="34" charset="0"/>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Look out for the search icon – it's often an easily recognisable magnifying glass</a:t>
            </a:r>
          </a:p>
          <a:p>
            <a:pPr marL="342900" lvl="0" indent="-342900">
              <a:lnSpc>
                <a:spcPct val="120000"/>
              </a:lnSpc>
              <a:buFont typeface="+mj-lt"/>
              <a:buAutoNum type="arabicPeriod"/>
            </a:pPr>
            <a:endParaRPr lang="en-GB" b="0" i="1" dirty="0"/>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148476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EA9CE-8C1A-7C4A-919A-FA796AD32173}"/>
              </a:ext>
            </a:extLst>
          </p:cNvPr>
          <p:cNvSpPr>
            <a:spLocks noGrp="1"/>
          </p:cNvSpPr>
          <p:nvPr>
            <p:ph type="body" sz="quarter" idx="13" hasCustomPrompt="1"/>
          </p:nvPr>
        </p:nvSpPr>
        <p:spPr>
          <a:xfrm>
            <a:off x="5455726" y="2975083"/>
            <a:ext cx="5154612" cy="1971862"/>
          </a:xfrm>
          <a:prstGeom prst="rect">
            <a:avLst/>
          </a:prstGeom>
        </p:spPr>
        <p:txBody>
          <a:bodyPr anchor="ctr"/>
          <a:lstStyle>
            <a:lvl1pPr marL="0" indent="0" algn="r">
              <a:buNone/>
              <a:defRPr sz="6000">
                <a:solidFill>
                  <a:srgbClr val="05286A"/>
                </a:solidFill>
                <a:latin typeface="BoS Pill Gothic" panose="02000503030000020004" pitchFamily="50" charset="0"/>
              </a:defRPr>
            </a:lvl1pPr>
          </a:lstStyle>
          <a:p>
            <a:pPr lvl="0"/>
            <a:r>
              <a:rPr lang="en-GB" dirty="0">
                <a:latin typeface="BoS Pill Gothic" panose="02000503030000020004" pitchFamily="50" charset="0"/>
              </a:rPr>
              <a:t>Title of module</a:t>
            </a:r>
            <a:endParaRPr lang="en-GB" dirty="0"/>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31858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41760" y="393399"/>
            <a:ext cx="8883501" cy="1015663"/>
          </a:xfrm>
          <a:prstGeom prst="rect">
            <a:avLst/>
          </a:prstGeom>
          <a:noFill/>
        </p:spPr>
        <p:txBody>
          <a:bodyPr wrap="square" rtlCol="0">
            <a:spAutoFit/>
          </a:bodyPr>
          <a:lstStyle/>
          <a:p>
            <a:r>
              <a:rPr lang="en-GB" sz="6000" dirty="0">
                <a:solidFill>
                  <a:srgbClr val="05286A"/>
                </a:solidFill>
                <a:latin typeface="BoS Pill Gothic" panose="02000503030000020004" pitchFamily="50" charset="0"/>
              </a:rPr>
              <a:t>What’s next?</a:t>
            </a:r>
          </a:p>
        </p:txBody>
      </p:sp>
    </p:spTree>
    <p:extLst>
      <p:ext uri="{BB962C8B-B14F-4D97-AF65-F5344CB8AC3E}">
        <p14:creationId xmlns:p14="http://schemas.microsoft.com/office/powerpoint/2010/main" val="238694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b="1" i="0">
                <a:solidFill>
                  <a:srgbClr val="024731"/>
                </a:solidFill>
                <a:latin typeface="BoS Pill Gothic" panose="02000503030000020004"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238910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b="1" i="0">
                <a:solidFill>
                  <a:srgbClr val="024731"/>
                </a:solidFill>
                <a:latin typeface="BoS Pill Gothic" panose="02000503030000020004"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2900857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BoS Pill Gothic" panose="02000503030000020004"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b="1" i="0">
                <a:solidFill>
                  <a:srgbClr val="024731"/>
                </a:solidFill>
                <a:latin typeface="BoS Pill Gothic" panose="02000503030000020004" pitchFamily="2" charset="77"/>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3138997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BoS Pill Gothic" panose="02000503030000020004"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655683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BoS Pill Gothic" panose="02000503030000020004"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b="1" i="0">
                <a:solidFill>
                  <a:srgbClr val="024731"/>
                </a:solidFill>
                <a:latin typeface="BoS Pill Gothic" panose="02000503030000020004" pitchFamily="2" charset="77"/>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888936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BoS Pill Gothic" panose="02000503030000020004"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b="1" i="0">
                <a:solidFill>
                  <a:srgbClr val="024731"/>
                </a:solidFill>
                <a:latin typeface="BoS Pill Gothic" panose="02000503030000020004" pitchFamily="2" charset="77"/>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2892614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BoS Pill Gothic" panose="02000503030000020004"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b="1" i="0">
                <a:solidFill>
                  <a:srgbClr val="024731"/>
                </a:solidFill>
                <a:latin typeface="BoS Pill Gothic" panose="02000503030000020004" pitchFamily="2" charset="77"/>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58641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B0EF183-4842-53DB-4578-39AFE35FB070}"/>
              </a:ext>
            </a:extLst>
          </p:cNvPr>
          <p:cNvSpPr>
            <a:spLocks noGrp="1"/>
          </p:cNvSpPr>
          <p:nvPr>
            <p:ph type="body" sz="quarter" idx="13" hasCustomPrompt="1"/>
          </p:nvPr>
        </p:nvSpPr>
        <p:spPr>
          <a:xfrm>
            <a:off x="5455726" y="3468048"/>
            <a:ext cx="5154612" cy="985931"/>
          </a:xfrm>
          <a:prstGeom prst="rect">
            <a:avLst/>
          </a:prstGeom>
        </p:spPr>
        <p:txBody>
          <a:bodyPr anchor="ctr"/>
          <a:lstStyle>
            <a:lvl1pPr marL="0" indent="0" algn="r">
              <a:buNone/>
              <a:defRPr sz="6000">
                <a:solidFill>
                  <a:srgbClr val="05286A"/>
                </a:solidFill>
                <a:latin typeface="BoS Pill Gothic" panose="02000503030000020004" pitchFamily="50" charset="0"/>
              </a:defRPr>
            </a:lvl1pPr>
          </a:lstStyle>
          <a:p>
            <a:pPr lvl="0"/>
            <a:r>
              <a:rPr lang="en-GB" dirty="0">
                <a:latin typeface="BoS Pill Gothic" panose="02000503030000020004" pitchFamily="50" charset="0"/>
              </a:rPr>
              <a:t>Title of module</a:t>
            </a:r>
            <a:endParaRPr lang="en-GB" dirty="0"/>
          </a:p>
        </p:txBody>
      </p:sp>
      <p:sp>
        <p:nvSpPr>
          <p:cNvPr id="5" name="Picture Placeholder 10">
            <a:extLst>
              <a:ext uri="{FF2B5EF4-FFF2-40B4-BE49-F238E27FC236}">
                <a16:creationId xmlns:a16="http://schemas.microsoft.com/office/drawing/2014/main" id="{8921B718-95A1-82E2-A04E-7005B4D45C02}"/>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316153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5455726" y="3429000"/>
            <a:ext cx="5154612" cy="1015663"/>
          </a:xfrm>
          <a:prstGeom prst="rect">
            <a:avLst/>
          </a:prstGeom>
          <a:noFill/>
        </p:spPr>
        <p:txBody>
          <a:bodyPr wrap="square" rtlCol="0">
            <a:spAutoFit/>
          </a:bodyPr>
          <a:lstStyle/>
          <a:p>
            <a:pPr algn="r"/>
            <a:r>
              <a:rPr lang="en-GB" sz="6000" dirty="0">
                <a:solidFill>
                  <a:srgbClr val="05286A"/>
                </a:solidFill>
                <a:latin typeface="BoS Pill Gothic" panose="02000503030000020004" pitchFamily="50" charset="0"/>
              </a:rPr>
              <a:t>Welcome</a:t>
            </a:r>
          </a:p>
        </p:txBody>
      </p:sp>
      <p:sp>
        <p:nvSpPr>
          <p:cNvPr id="6" name="Picture Placeholder 10">
            <a:extLst>
              <a:ext uri="{FF2B5EF4-FFF2-40B4-BE49-F238E27FC236}">
                <a16:creationId xmlns:a16="http://schemas.microsoft.com/office/drawing/2014/main" id="{CD2BFCE1-4D03-94BA-225C-0807139BA0DB}"/>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347727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4921057" y="2000841"/>
            <a:ext cx="5689281" cy="3920345"/>
          </a:xfrm>
          <a:prstGeom prst="rect">
            <a:avLst/>
          </a:prstGeom>
        </p:spPr>
        <p:txBody>
          <a:bodyPr anchor="ctr"/>
          <a:lstStyle>
            <a:lvl1pPr marL="457200" indent="-457200">
              <a:buClr>
                <a:srgbClr val="05286A"/>
              </a:buClr>
              <a:buFont typeface="Arial" panose="020B0604020202020204" pitchFamily="34" charset="0"/>
              <a:buChar char="•"/>
              <a:defRPr sz="3200">
                <a:solidFill>
                  <a:srgbClr val="05286A"/>
                </a:solidFill>
                <a:latin typeface="Avenir Next LT Pro Demi" panose="020B0704020202020204" pitchFamily="34" charset="0"/>
              </a:defRPr>
            </a:lvl1pPr>
            <a:lvl2pPr marL="685800" indent="-228600">
              <a:buClr>
                <a:srgbClr val="05286A"/>
              </a:buClr>
              <a:buFont typeface="Wingdings" panose="05000000000000000000" pitchFamily="2" charset="2"/>
              <a:buChar char="ü"/>
              <a:defRPr>
                <a:solidFill>
                  <a:srgbClr val="05286A"/>
                </a:solidFill>
                <a:latin typeface="Avenir Next LT Pro" panose="020B0504020202020204" pitchFamily="34" charset="0"/>
              </a:defRPr>
            </a:lvl2pPr>
          </a:lstStyle>
          <a:p>
            <a:pPr lvl="0"/>
            <a:r>
              <a:rPr lang="en-GB" dirty="0"/>
              <a:t>Add bullets</a:t>
            </a:r>
          </a:p>
          <a:p>
            <a:pPr lvl="1"/>
            <a:r>
              <a:rPr lang="en-GB" dirty="0"/>
              <a:t>Additional points</a:t>
            </a:r>
          </a:p>
          <a:p>
            <a:pPr lvl="1"/>
            <a:endParaRPr lang="en-GB" dirty="0"/>
          </a:p>
        </p:txBody>
      </p:sp>
      <p:sp>
        <p:nvSpPr>
          <p:cNvPr id="3" name="Title 2">
            <a:extLst>
              <a:ext uri="{FF2B5EF4-FFF2-40B4-BE49-F238E27FC236}">
                <a16:creationId xmlns:a16="http://schemas.microsoft.com/office/drawing/2014/main" id="{C9C33912-8247-75FD-2BEF-133658C8DB29}"/>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5E481372-263B-FF93-C40C-BB766663B003}"/>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41304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3141"/>
            <a:ext cx="5550658" cy="3920345"/>
          </a:xfrm>
          <a:prstGeom prst="rect">
            <a:avLst/>
          </a:prstGeom>
        </p:spPr>
        <p:txBody>
          <a:bodyPr anchor="ctr"/>
          <a:lstStyle>
            <a:lvl1pPr marL="514350" indent="-514350">
              <a:buClr>
                <a:srgbClr val="024731"/>
              </a:buClr>
              <a:buFont typeface="+mj-lt"/>
              <a:buAutoNum type="arabicPeriod"/>
              <a:defRPr lang="en-GB" sz="3200" kern="1200" dirty="0">
                <a:solidFill>
                  <a:srgbClr val="05286A"/>
                </a:solidFill>
                <a:latin typeface="Avenir Next LT Pro Demi" panose="020B0704020202020204" pitchFamily="34" charset="0"/>
                <a:ea typeface="+mn-ea"/>
                <a:cs typeface="+mn-cs"/>
              </a:defRPr>
            </a:lvl1pPr>
            <a:lvl2pPr marL="800100" indent="-342900">
              <a:buClr>
                <a:srgbClr val="024731"/>
              </a:buClr>
              <a:buFont typeface="+mj-lt"/>
              <a:buAutoNum type="alphaUcPeriod"/>
              <a:defRPr lang="en-GB" sz="2400" kern="1200" dirty="0">
                <a:solidFill>
                  <a:srgbClr val="05286A"/>
                </a:solidFill>
                <a:latin typeface="Avenir Next LT Pro" panose="020B0504020202020204" pitchFamily="34" charset="0"/>
                <a:ea typeface="+mn-ea"/>
                <a:cs typeface="+mn-cs"/>
              </a:defRPr>
            </a:lvl2pPr>
          </a:lstStyle>
          <a:p>
            <a:pPr marL="514350" lvl="0" indent="-514350" algn="l" defTabSz="914400" rtl="0" eaLnBrk="1" latinLnBrk="0" hangingPunct="1">
              <a:lnSpc>
                <a:spcPct val="90000"/>
              </a:lnSpc>
              <a:spcBef>
                <a:spcPts val="1000"/>
              </a:spcBef>
              <a:buClr>
                <a:srgbClr val="05286A"/>
              </a:buClr>
            </a:pPr>
            <a:r>
              <a:rPr lang="en-GB" dirty="0"/>
              <a:t>Add bullets</a:t>
            </a:r>
          </a:p>
          <a:p>
            <a:pPr marL="800100" lvl="1" indent="-342900" algn="l" defTabSz="914400" rtl="0" eaLnBrk="1" latinLnBrk="0" hangingPunct="1">
              <a:lnSpc>
                <a:spcPct val="90000"/>
              </a:lnSpc>
              <a:spcBef>
                <a:spcPts val="500"/>
              </a:spcBef>
              <a:buClr>
                <a:srgbClr val="05286A"/>
              </a:buClr>
            </a:pPr>
            <a:r>
              <a:rPr lang="en-GB" dirty="0"/>
              <a:t>Additional points</a:t>
            </a:r>
          </a:p>
          <a:p>
            <a:pPr lvl="1"/>
            <a:endParaRPr lang="en-GB" dirty="0"/>
          </a:p>
        </p:txBody>
      </p:sp>
      <p:sp>
        <p:nvSpPr>
          <p:cNvPr id="3" name="Title 2">
            <a:extLst>
              <a:ext uri="{FF2B5EF4-FFF2-40B4-BE49-F238E27FC236}">
                <a16:creationId xmlns:a16="http://schemas.microsoft.com/office/drawing/2014/main" id="{9F9DCCBC-9E03-DCA6-49D6-F0740FAE8CE7}"/>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335F86FD-DC3F-9738-E831-53B8BEB1DC5B}"/>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944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5550658" cy="3920345"/>
          </a:xfrm>
          <a:prstGeom prst="rect">
            <a:avLst/>
          </a:prstGeom>
        </p:spPr>
        <p:txBody>
          <a:bodyPr anchor="ctr"/>
          <a:lstStyle>
            <a:lvl1pPr marL="0" indent="0" algn="r">
              <a:buClr>
                <a:srgbClr val="024731"/>
              </a:buClr>
              <a:buFont typeface="+mj-lt"/>
              <a:buNone/>
              <a:defRPr sz="3200">
                <a:solidFill>
                  <a:srgbClr val="05286A"/>
                </a:solidFill>
                <a:latin typeface="Avenir Next LT Pro Demi" panose="020B0704020202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
        <p:nvSpPr>
          <p:cNvPr id="4" name="Title 2">
            <a:extLst>
              <a:ext uri="{FF2B5EF4-FFF2-40B4-BE49-F238E27FC236}">
                <a16:creationId xmlns:a16="http://schemas.microsoft.com/office/drawing/2014/main" id="{03E9124B-3853-3C6C-C795-7CC5A96118F6}"/>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D352DFC4-A36D-499D-6945-C21778F3DE9D}"/>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90519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1269408" y="2000837"/>
            <a:ext cx="6390560" cy="3920345"/>
          </a:xfrm>
          <a:prstGeom prst="rect">
            <a:avLst/>
          </a:prstGeom>
        </p:spPr>
        <p:txBody>
          <a:bodyPr anchor="ctr"/>
          <a:lstStyle>
            <a:lvl1pPr>
              <a:defRPr lang="en-GB" sz="3200" dirty="0">
                <a:solidFill>
                  <a:srgbClr val="05286A"/>
                </a:solidFill>
                <a:latin typeface="Avenir Next LT Pro Demi" panose="020B0704020202020204" pitchFamily="34" charset="0"/>
              </a:defRPr>
            </a:lvl1pPr>
          </a:lstStyle>
          <a:p>
            <a:pPr marL="0" lvl="0" indent="0">
              <a:buClr>
                <a:srgbClr val="024731"/>
              </a:buClr>
              <a:buFont typeface="+mj-lt"/>
              <a:buNone/>
            </a:pPr>
            <a:r>
              <a:rPr lang="en-GB" dirty="0"/>
              <a:t>Insert text here</a:t>
            </a:r>
          </a:p>
        </p:txBody>
      </p:sp>
      <p:sp>
        <p:nvSpPr>
          <p:cNvPr id="3" name="Title 2">
            <a:extLst>
              <a:ext uri="{FF2B5EF4-FFF2-40B4-BE49-F238E27FC236}">
                <a16:creationId xmlns:a16="http://schemas.microsoft.com/office/drawing/2014/main" id="{81557122-1938-79A0-5942-0FAE03C9E3A3}"/>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4" name="Picture Placeholder 10">
            <a:extLst>
              <a:ext uri="{FF2B5EF4-FFF2-40B4-BE49-F238E27FC236}">
                <a16:creationId xmlns:a16="http://schemas.microsoft.com/office/drawing/2014/main" id="{7FCFFC05-27FA-C408-B168-64B5805E5DE3}"/>
              </a:ext>
            </a:extLst>
          </p:cNvPr>
          <p:cNvSpPr>
            <a:spLocks noGrp="1"/>
          </p:cNvSpPr>
          <p:nvPr>
            <p:ph type="pic" sz="quarter" idx="14" hasCustomPrompt="1"/>
          </p:nvPr>
        </p:nvSpPr>
        <p:spPr>
          <a:xfrm>
            <a:off x="8402592" y="2701010"/>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8466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F0D34D-BC0B-28BA-5613-04E4EBE3708D}"/>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4" name="Picture Placeholder 10">
            <a:extLst>
              <a:ext uri="{FF2B5EF4-FFF2-40B4-BE49-F238E27FC236}">
                <a16:creationId xmlns:a16="http://schemas.microsoft.com/office/drawing/2014/main" id="{F707C2A5-0858-A562-D5AD-3C75358DA75C}"/>
              </a:ext>
            </a:extLst>
          </p:cNvPr>
          <p:cNvSpPr>
            <a:spLocks noGrp="1"/>
          </p:cNvSpPr>
          <p:nvPr>
            <p:ph type="pic" sz="quarter" idx="14" hasCustomPrompt="1"/>
          </p:nvPr>
        </p:nvSpPr>
        <p:spPr>
          <a:xfrm>
            <a:off x="4316625" y="2182029"/>
            <a:ext cx="3558749" cy="3558749"/>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95401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628262-DB2D-6B06-28FE-0FE301476AAD}"/>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4921824" y="2000841"/>
            <a:ext cx="5688514" cy="3920345"/>
          </a:xfrm>
          <a:prstGeom prst="rect">
            <a:avLst/>
          </a:prstGeom>
        </p:spPr>
        <p:txBody>
          <a:bodyPr anchor="ctr"/>
          <a:lstStyle>
            <a:lvl1pPr marL="457200" indent="-457200">
              <a:buClr>
                <a:srgbClr val="05286A"/>
              </a:buClr>
              <a:buFont typeface="Wingdings" panose="05000000000000000000" pitchFamily="2" charset="2"/>
              <a:buChar char="ü"/>
              <a:defRPr sz="3200">
                <a:solidFill>
                  <a:srgbClr val="05286A"/>
                </a:solidFill>
                <a:latin typeface="Avenir Next LT Pro Demi" panose="020B0704020202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
        <p:nvSpPr>
          <p:cNvPr id="4" name="Picture Placeholder 10">
            <a:extLst>
              <a:ext uri="{FF2B5EF4-FFF2-40B4-BE49-F238E27FC236}">
                <a16:creationId xmlns:a16="http://schemas.microsoft.com/office/drawing/2014/main" id="{D155C35D-8D62-2797-C86D-9F0BA2B4BA28}"/>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205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09AE8F-A76F-A95D-DE40-4D25C90780AA}"/>
              </a:ext>
            </a:extLst>
          </p:cNvPr>
          <p:cNvSpPr/>
          <p:nvPr userDrawn="1"/>
        </p:nvSpPr>
        <p:spPr>
          <a:xfrm>
            <a:off x="9094572" y="498762"/>
            <a:ext cx="3097427" cy="807828"/>
          </a:xfrm>
          <a:prstGeom prst="rect">
            <a:avLst/>
          </a:prstGeom>
          <a:solidFill>
            <a:srgbClr val="0528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white text on a black background&#10;&#10;Description automatically generated">
            <a:extLst>
              <a:ext uri="{FF2B5EF4-FFF2-40B4-BE49-F238E27FC236}">
                <a16:creationId xmlns:a16="http://schemas.microsoft.com/office/drawing/2014/main" id="{F284C540-9327-4D7B-21EC-F09814E4208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249752" y="692928"/>
            <a:ext cx="2787065" cy="419496"/>
          </a:xfrm>
          <a:prstGeom prst="rect">
            <a:avLst/>
          </a:prstGeom>
        </p:spPr>
      </p:pic>
    </p:spTree>
    <p:extLst>
      <p:ext uri="{BB962C8B-B14F-4D97-AF65-F5344CB8AC3E}">
        <p14:creationId xmlns:p14="http://schemas.microsoft.com/office/powerpoint/2010/main" val="411835291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4" r:id="rId4"/>
    <p:sldLayoutId id="2147483675" r:id="rId5"/>
    <p:sldLayoutId id="2147483676" r:id="rId6"/>
    <p:sldLayoutId id="2147483678" r:id="rId7"/>
    <p:sldLayoutId id="2147483677"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9.sv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9.sv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14_2C67B884.xml"/><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15_327362DD.xm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microsoft.com/office/2018/10/relationships/comments" Target="../comments/modernComment_117_AD4F0260.xml"/><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microsoft.com/office/2018/10/relationships/comments" Target="../comments/modernComment_101_1424138A.xml"/><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microsoft.com/office/2018/10/relationships/comments" Target="../comments/modernComment_111_CD650F34.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microsoft.com/office/2018/10/relationships/comments" Target="../comments/modernComment_113_55CA7F7B.xm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dirty="0">
                <a:solidFill>
                  <a:srgbClr val="00084D"/>
                </a:solidFill>
              </a:rPr>
              <a:t>Shopping online</a:t>
            </a:r>
          </a:p>
        </p:txBody>
      </p:sp>
      <p:pic>
        <p:nvPicPr>
          <p:cNvPr id="4" name="Picture Placeholder 3">
            <a:extLst>
              <a:ext uri="{FF2B5EF4-FFF2-40B4-BE49-F238E27FC236}">
                <a16:creationId xmlns:a16="http://schemas.microsoft.com/office/drawing/2014/main" id="{E0CD641C-BE43-8027-79A9-25A55DF4D65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37" r="237"/>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a:solidFill>
                  <a:srgbClr val="00084D"/>
                </a:solidFill>
              </a:rPr>
              <a:t>The buying process </a:t>
            </a:r>
          </a:p>
        </p:txBody>
      </p:sp>
      <p:pic>
        <p:nvPicPr>
          <p:cNvPr id="2" name="Graphic 1">
            <a:extLst>
              <a:ext uri="{FF2B5EF4-FFF2-40B4-BE49-F238E27FC236}">
                <a16:creationId xmlns:a16="http://schemas.microsoft.com/office/drawing/2014/main" id="{A7DFA5EE-817A-7DF6-8D87-9BB63D146F6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7517" y="2735011"/>
            <a:ext cx="1260000" cy="1260000"/>
          </a:xfrm>
          <a:prstGeom prst="rect">
            <a:avLst/>
          </a:prstGeom>
        </p:spPr>
      </p:pic>
      <p:pic>
        <p:nvPicPr>
          <p:cNvPr id="5" name="Graphic 4">
            <a:extLst>
              <a:ext uri="{FF2B5EF4-FFF2-40B4-BE49-F238E27FC236}">
                <a16:creationId xmlns:a16="http://schemas.microsoft.com/office/drawing/2014/main" id="{339C071C-63D5-802A-BEF2-1D34DF2F727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90461" y="2735011"/>
            <a:ext cx="1260000" cy="1260000"/>
          </a:xfrm>
          <a:prstGeom prst="rect">
            <a:avLst/>
          </a:prstGeom>
        </p:spPr>
      </p:pic>
      <p:sp>
        <p:nvSpPr>
          <p:cNvPr id="14" name="Arrow: Right 13">
            <a:extLst>
              <a:ext uri="{FF2B5EF4-FFF2-40B4-BE49-F238E27FC236}">
                <a16:creationId xmlns:a16="http://schemas.microsoft.com/office/drawing/2014/main" id="{FE032BE5-B14F-4B03-A547-B640CA6A4978}"/>
              </a:ext>
            </a:extLst>
          </p:cNvPr>
          <p:cNvSpPr/>
          <p:nvPr/>
        </p:nvSpPr>
        <p:spPr>
          <a:xfrm>
            <a:off x="1788086"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1F44F085-94E0-F1F5-85DC-5BD2C2AA62B1}"/>
              </a:ext>
            </a:extLst>
          </p:cNvPr>
          <p:cNvSpPr txBox="1"/>
          <p:nvPr/>
        </p:nvSpPr>
        <p:spPr>
          <a:xfrm>
            <a:off x="488539" y="4206237"/>
            <a:ext cx="1229208" cy="461665"/>
          </a:xfrm>
          <a:prstGeom prst="rect">
            <a:avLst/>
          </a:prstGeom>
          <a:noFill/>
        </p:spPr>
        <p:txBody>
          <a:bodyPr wrap="square" rtlCol="0">
            <a:spAutoFit/>
          </a:bodyPr>
          <a:lstStyle/>
          <a:p>
            <a:pPr algn="ctr"/>
            <a:r>
              <a:rPr lang="en-GB" sz="2400" b="1" dirty="0">
                <a:solidFill>
                  <a:srgbClr val="00084D"/>
                </a:solidFill>
                <a:latin typeface="Avenir Next LT Pro Demi" panose="020B0504020202020204" pitchFamily="34" charset="77"/>
              </a:rPr>
              <a:t>Find</a:t>
            </a:r>
          </a:p>
        </p:txBody>
      </p:sp>
      <p:sp>
        <p:nvSpPr>
          <p:cNvPr id="21" name="TextBox 20">
            <a:extLst>
              <a:ext uri="{FF2B5EF4-FFF2-40B4-BE49-F238E27FC236}">
                <a16:creationId xmlns:a16="http://schemas.microsoft.com/office/drawing/2014/main" id="{A00D3958-51B7-A5A5-2FC0-B0437B503CE3}"/>
              </a:ext>
            </a:extLst>
          </p:cNvPr>
          <p:cNvSpPr txBox="1"/>
          <p:nvPr/>
        </p:nvSpPr>
        <p:spPr>
          <a:xfrm>
            <a:off x="2124193" y="4206237"/>
            <a:ext cx="1229208" cy="461665"/>
          </a:xfrm>
          <a:prstGeom prst="rect">
            <a:avLst/>
          </a:prstGeom>
          <a:noFill/>
        </p:spPr>
        <p:txBody>
          <a:bodyPr wrap="square" rtlCol="0">
            <a:spAutoFit/>
          </a:bodyPr>
          <a:lstStyle/>
          <a:p>
            <a:pPr algn="ctr"/>
            <a:r>
              <a:rPr lang="en-GB" sz="2400" b="1">
                <a:solidFill>
                  <a:srgbClr val="00084D"/>
                </a:solidFill>
                <a:latin typeface="Avenir Next LT Pro Demi" panose="020B0504020202020204" pitchFamily="34" charset="77"/>
              </a:rPr>
              <a:t>Add</a:t>
            </a:r>
          </a:p>
        </p:txBody>
      </p:sp>
    </p:spTree>
    <p:extLst>
      <p:ext uri="{BB962C8B-B14F-4D97-AF65-F5344CB8AC3E}">
        <p14:creationId xmlns:p14="http://schemas.microsoft.com/office/powerpoint/2010/main" val="2101396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a:solidFill>
                  <a:srgbClr val="00084D"/>
                </a:solidFill>
              </a:rPr>
              <a:t>The buying process </a:t>
            </a:r>
          </a:p>
        </p:txBody>
      </p:sp>
      <p:pic>
        <p:nvPicPr>
          <p:cNvPr id="2" name="Graphic 1">
            <a:extLst>
              <a:ext uri="{FF2B5EF4-FFF2-40B4-BE49-F238E27FC236}">
                <a16:creationId xmlns:a16="http://schemas.microsoft.com/office/drawing/2014/main" id="{D4892428-4845-B51E-279E-F5C4858A17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7517" y="2735011"/>
            <a:ext cx="1260000" cy="1260000"/>
          </a:xfrm>
          <a:prstGeom prst="rect">
            <a:avLst/>
          </a:prstGeom>
        </p:spPr>
      </p:pic>
      <p:pic>
        <p:nvPicPr>
          <p:cNvPr id="5" name="Graphic 4">
            <a:extLst>
              <a:ext uri="{FF2B5EF4-FFF2-40B4-BE49-F238E27FC236}">
                <a16:creationId xmlns:a16="http://schemas.microsoft.com/office/drawing/2014/main" id="{0F1E4DB0-DC0A-04CE-E98D-8C41B5904F0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90461" y="2735011"/>
            <a:ext cx="1260000" cy="1260000"/>
          </a:xfrm>
          <a:prstGeom prst="rect">
            <a:avLst/>
          </a:prstGeom>
        </p:spPr>
      </p:pic>
      <p:pic>
        <p:nvPicPr>
          <p:cNvPr id="7" name="Graphic 6">
            <a:extLst>
              <a:ext uri="{FF2B5EF4-FFF2-40B4-BE49-F238E27FC236}">
                <a16:creationId xmlns:a16="http://schemas.microsoft.com/office/drawing/2014/main" id="{F47A3BB2-D64A-970F-A71A-D2884D23349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08640" y="2735011"/>
            <a:ext cx="1260000" cy="1260000"/>
          </a:xfrm>
          <a:prstGeom prst="rect">
            <a:avLst/>
          </a:prstGeom>
        </p:spPr>
      </p:pic>
      <p:sp>
        <p:nvSpPr>
          <p:cNvPr id="14" name="Arrow: Right 13">
            <a:extLst>
              <a:ext uri="{FF2B5EF4-FFF2-40B4-BE49-F238E27FC236}">
                <a16:creationId xmlns:a16="http://schemas.microsoft.com/office/drawing/2014/main" id="{A168B534-47AB-3A0A-F433-1995B63BA439}"/>
              </a:ext>
            </a:extLst>
          </p:cNvPr>
          <p:cNvSpPr/>
          <p:nvPr/>
        </p:nvSpPr>
        <p:spPr>
          <a:xfrm>
            <a:off x="1788086"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0C500550-C09E-BA77-6E47-4E15752AEBE5}"/>
              </a:ext>
            </a:extLst>
          </p:cNvPr>
          <p:cNvSpPr/>
          <p:nvPr/>
        </p:nvSpPr>
        <p:spPr>
          <a:xfrm>
            <a:off x="3254909"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036B8B24-6703-D2ED-F0CB-5591BB1C45F2}"/>
              </a:ext>
            </a:extLst>
          </p:cNvPr>
          <p:cNvSpPr txBox="1"/>
          <p:nvPr/>
        </p:nvSpPr>
        <p:spPr>
          <a:xfrm>
            <a:off x="488539" y="4206237"/>
            <a:ext cx="1229208" cy="461665"/>
          </a:xfrm>
          <a:prstGeom prst="rect">
            <a:avLst/>
          </a:prstGeom>
          <a:noFill/>
        </p:spPr>
        <p:txBody>
          <a:bodyPr wrap="square" rtlCol="0">
            <a:spAutoFit/>
          </a:bodyPr>
          <a:lstStyle/>
          <a:p>
            <a:pPr algn="ctr"/>
            <a:r>
              <a:rPr lang="en-GB" sz="2400" b="1" dirty="0">
                <a:solidFill>
                  <a:srgbClr val="00084D"/>
                </a:solidFill>
                <a:latin typeface="Avenir Next LT Pro Demi" panose="020B0504020202020204" pitchFamily="34" charset="77"/>
              </a:rPr>
              <a:t>Find</a:t>
            </a:r>
          </a:p>
        </p:txBody>
      </p:sp>
      <p:sp>
        <p:nvSpPr>
          <p:cNvPr id="21" name="TextBox 20">
            <a:extLst>
              <a:ext uri="{FF2B5EF4-FFF2-40B4-BE49-F238E27FC236}">
                <a16:creationId xmlns:a16="http://schemas.microsoft.com/office/drawing/2014/main" id="{F7E64A66-3F33-6FF9-2030-8C063750934C}"/>
              </a:ext>
            </a:extLst>
          </p:cNvPr>
          <p:cNvSpPr txBox="1"/>
          <p:nvPr/>
        </p:nvSpPr>
        <p:spPr>
          <a:xfrm>
            <a:off x="2124193" y="4206237"/>
            <a:ext cx="1229208" cy="461665"/>
          </a:xfrm>
          <a:prstGeom prst="rect">
            <a:avLst/>
          </a:prstGeom>
          <a:noFill/>
        </p:spPr>
        <p:txBody>
          <a:bodyPr wrap="square" rtlCol="0">
            <a:spAutoFit/>
          </a:bodyPr>
          <a:lstStyle/>
          <a:p>
            <a:pPr algn="ctr"/>
            <a:r>
              <a:rPr lang="en-GB" sz="2400" b="1">
                <a:solidFill>
                  <a:srgbClr val="00084D"/>
                </a:solidFill>
                <a:latin typeface="Avenir Next LT Pro Demi" panose="020B0504020202020204" pitchFamily="34" charset="77"/>
              </a:rPr>
              <a:t>Add</a:t>
            </a:r>
          </a:p>
        </p:txBody>
      </p:sp>
      <p:sp>
        <p:nvSpPr>
          <p:cNvPr id="22" name="TextBox 21">
            <a:extLst>
              <a:ext uri="{FF2B5EF4-FFF2-40B4-BE49-F238E27FC236}">
                <a16:creationId xmlns:a16="http://schemas.microsoft.com/office/drawing/2014/main" id="{8808F66A-EA3F-6472-994A-E16BB4B17C8B}"/>
              </a:ext>
            </a:extLst>
          </p:cNvPr>
          <p:cNvSpPr txBox="1"/>
          <p:nvPr/>
        </p:nvSpPr>
        <p:spPr>
          <a:xfrm>
            <a:off x="3759847" y="4206237"/>
            <a:ext cx="1229208" cy="461665"/>
          </a:xfrm>
          <a:prstGeom prst="rect">
            <a:avLst/>
          </a:prstGeom>
          <a:noFill/>
        </p:spPr>
        <p:txBody>
          <a:bodyPr wrap="square" lIns="91440" tIns="45720" rIns="91440" bIns="45720" rtlCol="0" anchor="t">
            <a:spAutoFit/>
          </a:bodyPr>
          <a:lstStyle/>
          <a:p>
            <a:r>
              <a:rPr lang="en-GB" sz="2400" b="1" dirty="0">
                <a:solidFill>
                  <a:srgbClr val="00084D"/>
                </a:solidFill>
                <a:latin typeface="Avenir Next LT Pro Demi" panose="020B0504020202020204" pitchFamily="34" charset="77"/>
              </a:rPr>
              <a:t>Check</a:t>
            </a:r>
            <a:endParaRPr lang="en-US" b="1" dirty="0">
              <a:solidFill>
                <a:srgbClr val="00084D"/>
              </a:solidFill>
              <a:latin typeface="Avenir Next LT Pro Demi" panose="020B0504020202020204" pitchFamily="34" charset="77"/>
            </a:endParaRPr>
          </a:p>
        </p:txBody>
      </p:sp>
    </p:spTree>
    <p:extLst>
      <p:ext uri="{BB962C8B-B14F-4D97-AF65-F5344CB8AC3E}">
        <p14:creationId xmlns:p14="http://schemas.microsoft.com/office/powerpoint/2010/main" val="61334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a:solidFill>
                  <a:srgbClr val="00084D"/>
                </a:solidFill>
              </a:rPr>
              <a:t>The buying process </a:t>
            </a:r>
          </a:p>
        </p:txBody>
      </p:sp>
      <p:pic>
        <p:nvPicPr>
          <p:cNvPr id="9" name="Graphic 8">
            <a:extLst>
              <a:ext uri="{FF2B5EF4-FFF2-40B4-BE49-F238E27FC236}">
                <a16:creationId xmlns:a16="http://schemas.microsoft.com/office/drawing/2014/main" id="{B1B7E6D2-30BB-04FD-134D-DA3BB38B22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53434" y="2735011"/>
            <a:ext cx="1260000" cy="1260000"/>
          </a:xfrm>
          <a:prstGeom prst="rect">
            <a:avLst/>
          </a:prstGeom>
        </p:spPr>
      </p:pic>
      <p:sp>
        <p:nvSpPr>
          <p:cNvPr id="14" name="Arrow: Right 13">
            <a:extLst>
              <a:ext uri="{FF2B5EF4-FFF2-40B4-BE49-F238E27FC236}">
                <a16:creationId xmlns:a16="http://schemas.microsoft.com/office/drawing/2014/main" id="{1E64D51C-757F-B18D-36A6-69E42FBD10F8}"/>
              </a:ext>
            </a:extLst>
          </p:cNvPr>
          <p:cNvSpPr/>
          <p:nvPr/>
        </p:nvSpPr>
        <p:spPr>
          <a:xfrm>
            <a:off x="1788086"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63D64961-F886-FB47-19C5-DB8F02E9384E}"/>
              </a:ext>
            </a:extLst>
          </p:cNvPr>
          <p:cNvSpPr/>
          <p:nvPr/>
        </p:nvSpPr>
        <p:spPr>
          <a:xfrm>
            <a:off x="3254909"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C8F4DBAC-7925-3086-1484-DEBC0F36919E}"/>
              </a:ext>
            </a:extLst>
          </p:cNvPr>
          <p:cNvSpPr/>
          <p:nvPr/>
        </p:nvSpPr>
        <p:spPr>
          <a:xfrm>
            <a:off x="4932752"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D4495799-0E7E-9ADC-B238-595868A3211B}"/>
              </a:ext>
            </a:extLst>
          </p:cNvPr>
          <p:cNvSpPr txBox="1"/>
          <p:nvPr/>
        </p:nvSpPr>
        <p:spPr>
          <a:xfrm>
            <a:off x="488539" y="4206237"/>
            <a:ext cx="1229208" cy="461665"/>
          </a:xfrm>
          <a:prstGeom prst="rect">
            <a:avLst/>
          </a:prstGeom>
          <a:noFill/>
        </p:spPr>
        <p:txBody>
          <a:bodyPr wrap="square" rtlCol="0">
            <a:spAutoFit/>
          </a:bodyPr>
          <a:lstStyle/>
          <a:p>
            <a:pPr algn="ctr"/>
            <a:r>
              <a:rPr lang="en-GB" sz="2400" b="1" dirty="0">
                <a:solidFill>
                  <a:srgbClr val="00084D"/>
                </a:solidFill>
                <a:latin typeface="Avenir Next LT Pro Demi" panose="020B0504020202020204" pitchFamily="34" charset="77"/>
              </a:rPr>
              <a:t>Find</a:t>
            </a:r>
          </a:p>
        </p:txBody>
      </p:sp>
      <p:sp>
        <p:nvSpPr>
          <p:cNvPr id="21" name="TextBox 20">
            <a:extLst>
              <a:ext uri="{FF2B5EF4-FFF2-40B4-BE49-F238E27FC236}">
                <a16:creationId xmlns:a16="http://schemas.microsoft.com/office/drawing/2014/main" id="{FC30FB4F-F000-6983-6482-681B98343E9F}"/>
              </a:ext>
            </a:extLst>
          </p:cNvPr>
          <p:cNvSpPr txBox="1"/>
          <p:nvPr/>
        </p:nvSpPr>
        <p:spPr>
          <a:xfrm>
            <a:off x="2124193" y="4206237"/>
            <a:ext cx="1229208" cy="461665"/>
          </a:xfrm>
          <a:prstGeom prst="rect">
            <a:avLst/>
          </a:prstGeom>
          <a:noFill/>
        </p:spPr>
        <p:txBody>
          <a:bodyPr wrap="square" rtlCol="0">
            <a:spAutoFit/>
          </a:bodyPr>
          <a:lstStyle/>
          <a:p>
            <a:pPr algn="ctr"/>
            <a:r>
              <a:rPr lang="en-GB" sz="2400" b="1">
                <a:solidFill>
                  <a:srgbClr val="00084D"/>
                </a:solidFill>
                <a:latin typeface="Avenir Next LT Pro Demi" panose="020B0504020202020204" pitchFamily="34" charset="77"/>
              </a:rPr>
              <a:t>Add</a:t>
            </a:r>
          </a:p>
        </p:txBody>
      </p:sp>
      <p:sp>
        <p:nvSpPr>
          <p:cNvPr id="22" name="TextBox 21">
            <a:extLst>
              <a:ext uri="{FF2B5EF4-FFF2-40B4-BE49-F238E27FC236}">
                <a16:creationId xmlns:a16="http://schemas.microsoft.com/office/drawing/2014/main" id="{951791AE-632A-2D1D-914F-0FF87FEBC808}"/>
              </a:ext>
            </a:extLst>
          </p:cNvPr>
          <p:cNvSpPr txBox="1"/>
          <p:nvPr/>
        </p:nvSpPr>
        <p:spPr>
          <a:xfrm>
            <a:off x="3759847" y="4206237"/>
            <a:ext cx="1229208" cy="461665"/>
          </a:xfrm>
          <a:prstGeom prst="rect">
            <a:avLst/>
          </a:prstGeom>
          <a:noFill/>
        </p:spPr>
        <p:txBody>
          <a:bodyPr wrap="square" lIns="91440" tIns="45720" rIns="91440" bIns="45720" rtlCol="0" anchor="t">
            <a:spAutoFit/>
          </a:bodyPr>
          <a:lstStyle/>
          <a:p>
            <a:r>
              <a:rPr lang="en-GB" sz="2400" b="1" dirty="0">
                <a:solidFill>
                  <a:srgbClr val="00084D"/>
                </a:solidFill>
                <a:latin typeface="Avenir Next LT Pro Demi" panose="020B0504020202020204" pitchFamily="34" charset="77"/>
              </a:rPr>
              <a:t>Check</a:t>
            </a:r>
            <a:endParaRPr lang="en-US" b="1" dirty="0">
              <a:solidFill>
                <a:srgbClr val="00084D"/>
              </a:solidFill>
              <a:latin typeface="Avenir Next LT Pro Demi" panose="020B0504020202020204" pitchFamily="34" charset="77"/>
            </a:endParaRPr>
          </a:p>
        </p:txBody>
      </p:sp>
      <p:sp>
        <p:nvSpPr>
          <p:cNvPr id="24" name="TextBox 23">
            <a:extLst>
              <a:ext uri="{FF2B5EF4-FFF2-40B4-BE49-F238E27FC236}">
                <a16:creationId xmlns:a16="http://schemas.microsoft.com/office/drawing/2014/main" id="{E6C1DA53-089D-012C-4236-53AC2FE5E428}"/>
              </a:ext>
            </a:extLst>
          </p:cNvPr>
          <p:cNvSpPr txBox="1"/>
          <p:nvPr/>
        </p:nvSpPr>
        <p:spPr>
          <a:xfrm>
            <a:off x="5395501" y="4206237"/>
            <a:ext cx="1807446" cy="461665"/>
          </a:xfrm>
          <a:prstGeom prst="rect">
            <a:avLst/>
          </a:prstGeom>
          <a:noFill/>
        </p:spPr>
        <p:txBody>
          <a:bodyPr wrap="square" rtlCol="0">
            <a:spAutoFit/>
          </a:bodyPr>
          <a:lstStyle/>
          <a:p>
            <a:r>
              <a:rPr lang="en-GB" sz="2400" b="1">
                <a:solidFill>
                  <a:srgbClr val="00084D"/>
                </a:solidFill>
                <a:latin typeface="Avenir Next LT Pro Demi" panose="020B0504020202020204" pitchFamily="34" charset="77"/>
              </a:rPr>
              <a:t>Checkout</a:t>
            </a:r>
          </a:p>
        </p:txBody>
      </p:sp>
      <p:pic>
        <p:nvPicPr>
          <p:cNvPr id="4" name="Graphic 1">
            <a:extLst>
              <a:ext uri="{FF2B5EF4-FFF2-40B4-BE49-F238E27FC236}">
                <a16:creationId xmlns:a16="http://schemas.microsoft.com/office/drawing/2014/main" id="{550572A0-56B7-A653-26C4-286D40303E2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7517" y="2735011"/>
            <a:ext cx="1260000" cy="1260000"/>
          </a:xfrm>
          <a:prstGeom prst="rect">
            <a:avLst/>
          </a:prstGeom>
        </p:spPr>
      </p:pic>
      <p:pic>
        <p:nvPicPr>
          <p:cNvPr id="6" name="Graphic 4">
            <a:extLst>
              <a:ext uri="{FF2B5EF4-FFF2-40B4-BE49-F238E27FC236}">
                <a16:creationId xmlns:a16="http://schemas.microsoft.com/office/drawing/2014/main" id="{C5C8AC2D-B925-FADB-AE80-747B02FC59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90461" y="2735011"/>
            <a:ext cx="1260000" cy="1260000"/>
          </a:xfrm>
          <a:prstGeom prst="rect">
            <a:avLst/>
          </a:prstGeom>
        </p:spPr>
      </p:pic>
      <p:pic>
        <p:nvPicPr>
          <p:cNvPr id="8" name="Graphic 6">
            <a:extLst>
              <a:ext uri="{FF2B5EF4-FFF2-40B4-BE49-F238E27FC236}">
                <a16:creationId xmlns:a16="http://schemas.microsoft.com/office/drawing/2014/main" id="{55903F3F-A18C-8163-0A16-800DA5E8CF6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708640" y="2735011"/>
            <a:ext cx="1260000" cy="1260000"/>
          </a:xfrm>
          <a:prstGeom prst="rect">
            <a:avLst/>
          </a:prstGeom>
        </p:spPr>
      </p:pic>
    </p:spTree>
    <p:extLst>
      <p:ext uri="{BB962C8B-B14F-4D97-AF65-F5344CB8AC3E}">
        <p14:creationId xmlns:p14="http://schemas.microsoft.com/office/powerpoint/2010/main" val="3923159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00084D"/>
                </a:solidFill>
              </a:rPr>
              <a:t>The buying process </a:t>
            </a:r>
          </a:p>
        </p:txBody>
      </p:sp>
      <p:pic>
        <p:nvPicPr>
          <p:cNvPr id="12" name="Graphic 11">
            <a:extLst>
              <a:ext uri="{FF2B5EF4-FFF2-40B4-BE49-F238E27FC236}">
                <a16:creationId xmlns:a16="http://schemas.microsoft.com/office/drawing/2014/main" id="{174FD264-77C5-63D2-C2D7-3BBD5FA4A9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28162" y="2735011"/>
            <a:ext cx="1256227" cy="1260000"/>
          </a:xfrm>
          <a:prstGeom prst="rect">
            <a:avLst/>
          </a:prstGeom>
        </p:spPr>
      </p:pic>
      <p:sp>
        <p:nvSpPr>
          <p:cNvPr id="14" name="Arrow: Right 13">
            <a:extLst>
              <a:ext uri="{FF2B5EF4-FFF2-40B4-BE49-F238E27FC236}">
                <a16:creationId xmlns:a16="http://schemas.microsoft.com/office/drawing/2014/main" id="{76D74130-DEA8-2BA7-D2DB-CE82A3719713}"/>
              </a:ext>
            </a:extLst>
          </p:cNvPr>
          <p:cNvSpPr/>
          <p:nvPr/>
        </p:nvSpPr>
        <p:spPr>
          <a:xfrm>
            <a:off x="1788086"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FA3B712E-7363-3129-37D8-00102B02FF01}"/>
              </a:ext>
            </a:extLst>
          </p:cNvPr>
          <p:cNvSpPr/>
          <p:nvPr/>
        </p:nvSpPr>
        <p:spPr>
          <a:xfrm>
            <a:off x="3254909"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A45AFB7B-F9F2-9CD6-60F1-4DF655DA5876}"/>
              </a:ext>
            </a:extLst>
          </p:cNvPr>
          <p:cNvSpPr/>
          <p:nvPr/>
        </p:nvSpPr>
        <p:spPr>
          <a:xfrm>
            <a:off x="4932752"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99D5DBC4-7113-9139-4E43-052850708B56}"/>
              </a:ext>
            </a:extLst>
          </p:cNvPr>
          <p:cNvSpPr/>
          <p:nvPr/>
        </p:nvSpPr>
        <p:spPr>
          <a:xfrm>
            <a:off x="6911065"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C67EB1E-B56D-EDFE-7551-77DDDA18BE0E}"/>
              </a:ext>
            </a:extLst>
          </p:cNvPr>
          <p:cNvSpPr txBox="1"/>
          <p:nvPr/>
        </p:nvSpPr>
        <p:spPr>
          <a:xfrm>
            <a:off x="488539" y="4206237"/>
            <a:ext cx="1229208" cy="461665"/>
          </a:xfrm>
          <a:prstGeom prst="rect">
            <a:avLst/>
          </a:prstGeom>
          <a:noFill/>
        </p:spPr>
        <p:txBody>
          <a:bodyPr wrap="square" rtlCol="0">
            <a:spAutoFit/>
          </a:bodyPr>
          <a:lstStyle/>
          <a:p>
            <a:pPr algn="ctr"/>
            <a:r>
              <a:rPr lang="en-GB" sz="2400" b="1">
                <a:solidFill>
                  <a:srgbClr val="00084D"/>
                </a:solidFill>
                <a:latin typeface="Avenir Next LT Pro Demi" panose="020B0504020202020204" pitchFamily="34" charset="77"/>
              </a:rPr>
              <a:t>Find</a:t>
            </a:r>
          </a:p>
        </p:txBody>
      </p:sp>
      <p:sp>
        <p:nvSpPr>
          <p:cNvPr id="21" name="TextBox 20">
            <a:extLst>
              <a:ext uri="{FF2B5EF4-FFF2-40B4-BE49-F238E27FC236}">
                <a16:creationId xmlns:a16="http://schemas.microsoft.com/office/drawing/2014/main" id="{8B89E83A-6DAA-F50B-3AEE-7A02F824D565}"/>
              </a:ext>
            </a:extLst>
          </p:cNvPr>
          <p:cNvSpPr txBox="1"/>
          <p:nvPr/>
        </p:nvSpPr>
        <p:spPr>
          <a:xfrm>
            <a:off x="2124193" y="4206237"/>
            <a:ext cx="1229208" cy="461665"/>
          </a:xfrm>
          <a:prstGeom prst="rect">
            <a:avLst/>
          </a:prstGeom>
          <a:noFill/>
        </p:spPr>
        <p:txBody>
          <a:bodyPr wrap="square" rtlCol="0">
            <a:spAutoFit/>
          </a:bodyPr>
          <a:lstStyle/>
          <a:p>
            <a:pPr algn="ctr"/>
            <a:r>
              <a:rPr lang="en-GB" sz="2400" b="1">
                <a:solidFill>
                  <a:srgbClr val="00084D"/>
                </a:solidFill>
                <a:latin typeface="Avenir Next LT Pro Demi" panose="020B0504020202020204" pitchFamily="34" charset="77"/>
              </a:rPr>
              <a:t>Add</a:t>
            </a:r>
          </a:p>
        </p:txBody>
      </p:sp>
      <p:sp>
        <p:nvSpPr>
          <p:cNvPr id="22" name="TextBox 21">
            <a:extLst>
              <a:ext uri="{FF2B5EF4-FFF2-40B4-BE49-F238E27FC236}">
                <a16:creationId xmlns:a16="http://schemas.microsoft.com/office/drawing/2014/main" id="{5DB33251-4F24-B40F-90AE-C8C59860C81B}"/>
              </a:ext>
            </a:extLst>
          </p:cNvPr>
          <p:cNvSpPr txBox="1"/>
          <p:nvPr/>
        </p:nvSpPr>
        <p:spPr>
          <a:xfrm>
            <a:off x="3759847" y="4206237"/>
            <a:ext cx="1229208" cy="461665"/>
          </a:xfrm>
          <a:prstGeom prst="rect">
            <a:avLst/>
          </a:prstGeom>
          <a:noFill/>
        </p:spPr>
        <p:txBody>
          <a:bodyPr wrap="square" lIns="91440" tIns="45720" rIns="91440" bIns="45720" rtlCol="0" anchor="t">
            <a:spAutoFit/>
          </a:bodyPr>
          <a:lstStyle/>
          <a:p>
            <a:r>
              <a:rPr lang="en-GB" sz="2400" b="1" dirty="0">
                <a:solidFill>
                  <a:srgbClr val="00084D"/>
                </a:solidFill>
                <a:latin typeface="Avenir Next LT Pro Demi" panose="020B0504020202020204" pitchFamily="34" charset="77"/>
              </a:rPr>
              <a:t>Check</a:t>
            </a:r>
          </a:p>
        </p:txBody>
      </p:sp>
      <p:sp>
        <p:nvSpPr>
          <p:cNvPr id="24" name="TextBox 23">
            <a:extLst>
              <a:ext uri="{FF2B5EF4-FFF2-40B4-BE49-F238E27FC236}">
                <a16:creationId xmlns:a16="http://schemas.microsoft.com/office/drawing/2014/main" id="{310C994E-9833-C26C-F0A1-7EFD6849AE56}"/>
              </a:ext>
            </a:extLst>
          </p:cNvPr>
          <p:cNvSpPr txBox="1"/>
          <p:nvPr/>
        </p:nvSpPr>
        <p:spPr>
          <a:xfrm>
            <a:off x="5395500" y="4206237"/>
            <a:ext cx="1727257" cy="461665"/>
          </a:xfrm>
          <a:prstGeom prst="rect">
            <a:avLst/>
          </a:prstGeom>
          <a:noFill/>
        </p:spPr>
        <p:txBody>
          <a:bodyPr wrap="square" rtlCol="0">
            <a:spAutoFit/>
          </a:bodyPr>
          <a:lstStyle/>
          <a:p>
            <a:r>
              <a:rPr lang="en-GB" sz="2400" b="1" dirty="0">
                <a:solidFill>
                  <a:srgbClr val="00084D"/>
                </a:solidFill>
                <a:latin typeface="Avenir Next LT Pro Demi" panose="020B0504020202020204" pitchFamily="34" charset="77"/>
              </a:rPr>
              <a:t>Checkout</a:t>
            </a:r>
          </a:p>
        </p:txBody>
      </p:sp>
      <p:sp>
        <p:nvSpPr>
          <p:cNvPr id="25" name="TextBox 24">
            <a:extLst>
              <a:ext uri="{FF2B5EF4-FFF2-40B4-BE49-F238E27FC236}">
                <a16:creationId xmlns:a16="http://schemas.microsoft.com/office/drawing/2014/main" id="{C0112468-086E-50E3-F327-16D13E3CB65A}"/>
              </a:ext>
            </a:extLst>
          </p:cNvPr>
          <p:cNvSpPr txBox="1"/>
          <p:nvPr/>
        </p:nvSpPr>
        <p:spPr>
          <a:xfrm>
            <a:off x="7304659" y="4206237"/>
            <a:ext cx="1229208" cy="461665"/>
          </a:xfrm>
          <a:prstGeom prst="rect">
            <a:avLst/>
          </a:prstGeom>
          <a:noFill/>
        </p:spPr>
        <p:txBody>
          <a:bodyPr wrap="square" rtlCol="0">
            <a:spAutoFit/>
          </a:bodyPr>
          <a:lstStyle/>
          <a:p>
            <a:pPr algn="ctr"/>
            <a:r>
              <a:rPr lang="en-GB" sz="2400" b="1">
                <a:solidFill>
                  <a:srgbClr val="00084D"/>
                </a:solidFill>
                <a:latin typeface="Avenir Next LT Pro Demi" panose="020B0504020202020204" pitchFamily="34" charset="77"/>
              </a:rPr>
              <a:t>Details</a:t>
            </a:r>
          </a:p>
        </p:txBody>
      </p:sp>
      <p:pic>
        <p:nvPicPr>
          <p:cNvPr id="4" name="Graphic 8">
            <a:extLst>
              <a:ext uri="{FF2B5EF4-FFF2-40B4-BE49-F238E27FC236}">
                <a16:creationId xmlns:a16="http://schemas.microsoft.com/office/drawing/2014/main" id="{A339D1ED-BFEA-21DA-3D21-07FCD47207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53434" y="2735011"/>
            <a:ext cx="1260000" cy="1260000"/>
          </a:xfrm>
          <a:prstGeom prst="rect">
            <a:avLst/>
          </a:prstGeom>
        </p:spPr>
      </p:pic>
      <p:pic>
        <p:nvPicPr>
          <p:cNvPr id="6" name="Graphic 1">
            <a:extLst>
              <a:ext uri="{FF2B5EF4-FFF2-40B4-BE49-F238E27FC236}">
                <a16:creationId xmlns:a16="http://schemas.microsoft.com/office/drawing/2014/main" id="{915B876B-69AD-216D-4B32-A03C8A5D2D2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7517" y="2735011"/>
            <a:ext cx="1260000" cy="1260000"/>
          </a:xfrm>
          <a:prstGeom prst="rect">
            <a:avLst/>
          </a:prstGeom>
        </p:spPr>
      </p:pic>
      <p:pic>
        <p:nvPicPr>
          <p:cNvPr id="8" name="Graphic 4">
            <a:extLst>
              <a:ext uri="{FF2B5EF4-FFF2-40B4-BE49-F238E27FC236}">
                <a16:creationId xmlns:a16="http://schemas.microsoft.com/office/drawing/2014/main" id="{58915CCC-BE5B-C8AB-9034-E55DF73CB57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090461" y="2735011"/>
            <a:ext cx="1260000" cy="1260000"/>
          </a:xfrm>
          <a:prstGeom prst="rect">
            <a:avLst/>
          </a:prstGeom>
        </p:spPr>
      </p:pic>
      <p:pic>
        <p:nvPicPr>
          <p:cNvPr id="10" name="Graphic 6">
            <a:extLst>
              <a:ext uri="{FF2B5EF4-FFF2-40B4-BE49-F238E27FC236}">
                <a16:creationId xmlns:a16="http://schemas.microsoft.com/office/drawing/2014/main" id="{8FDBBCDA-905F-3FEC-DE7C-1CD6577330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08640" y="2735011"/>
            <a:ext cx="1260000" cy="1260000"/>
          </a:xfrm>
          <a:prstGeom prst="rect">
            <a:avLst/>
          </a:prstGeom>
        </p:spPr>
      </p:pic>
      <p:sp>
        <p:nvSpPr>
          <p:cNvPr id="11" name="TextBox 10">
            <a:extLst>
              <a:ext uri="{FF2B5EF4-FFF2-40B4-BE49-F238E27FC236}">
                <a16:creationId xmlns:a16="http://schemas.microsoft.com/office/drawing/2014/main" id="{2D6D1D0C-DC41-651C-A3E7-DAEA06A5C8A6}"/>
              </a:ext>
            </a:extLst>
          </p:cNvPr>
          <p:cNvSpPr txBox="1"/>
          <p:nvPr/>
        </p:nvSpPr>
        <p:spPr>
          <a:xfrm>
            <a:off x="-156754" y="266482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2741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00084D"/>
                </a:solidFill>
              </a:rPr>
              <a:t>The buying process </a:t>
            </a:r>
          </a:p>
        </p:txBody>
      </p:sp>
      <p:pic>
        <p:nvPicPr>
          <p:cNvPr id="27" name="Graphic 26">
            <a:extLst>
              <a:ext uri="{FF2B5EF4-FFF2-40B4-BE49-F238E27FC236}">
                <a16:creationId xmlns:a16="http://schemas.microsoft.com/office/drawing/2014/main" id="{96134E93-6583-2FAE-E97D-4E000409CA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31543" y="2735011"/>
            <a:ext cx="1260000" cy="1260000"/>
          </a:xfrm>
          <a:prstGeom prst="rect">
            <a:avLst/>
          </a:prstGeom>
        </p:spPr>
      </p:pic>
      <p:sp>
        <p:nvSpPr>
          <p:cNvPr id="28" name="Arrow: Right 27">
            <a:extLst>
              <a:ext uri="{FF2B5EF4-FFF2-40B4-BE49-F238E27FC236}">
                <a16:creationId xmlns:a16="http://schemas.microsoft.com/office/drawing/2014/main" id="{5744A975-C1B1-5E8B-930E-601D2E53A0D7}"/>
              </a:ext>
            </a:extLst>
          </p:cNvPr>
          <p:cNvSpPr/>
          <p:nvPr/>
        </p:nvSpPr>
        <p:spPr>
          <a:xfrm>
            <a:off x="1788086"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6ADA3B4E-A7B2-4CCD-C29F-199F74E3A17A}"/>
              </a:ext>
            </a:extLst>
          </p:cNvPr>
          <p:cNvSpPr/>
          <p:nvPr/>
        </p:nvSpPr>
        <p:spPr>
          <a:xfrm>
            <a:off x="3254909"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extLst>
              <a:ext uri="{FF2B5EF4-FFF2-40B4-BE49-F238E27FC236}">
                <a16:creationId xmlns:a16="http://schemas.microsoft.com/office/drawing/2014/main" id="{74F144F1-2309-5502-7F4E-2BF29C9EC2B0}"/>
              </a:ext>
            </a:extLst>
          </p:cNvPr>
          <p:cNvSpPr/>
          <p:nvPr/>
        </p:nvSpPr>
        <p:spPr>
          <a:xfrm>
            <a:off x="4932752"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Right 30">
            <a:extLst>
              <a:ext uri="{FF2B5EF4-FFF2-40B4-BE49-F238E27FC236}">
                <a16:creationId xmlns:a16="http://schemas.microsoft.com/office/drawing/2014/main" id="{E64397FF-15A6-B2B7-B3D3-73493C3A7E64}"/>
              </a:ext>
            </a:extLst>
          </p:cNvPr>
          <p:cNvSpPr/>
          <p:nvPr/>
        </p:nvSpPr>
        <p:spPr>
          <a:xfrm>
            <a:off x="7014583"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Right 31">
            <a:extLst>
              <a:ext uri="{FF2B5EF4-FFF2-40B4-BE49-F238E27FC236}">
                <a16:creationId xmlns:a16="http://schemas.microsoft.com/office/drawing/2014/main" id="{9D1B76F6-9F03-C6ED-D6F1-1F0011F6D547}"/>
              </a:ext>
            </a:extLst>
          </p:cNvPr>
          <p:cNvSpPr/>
          <p:nvPr/>
        </p:nvSpPr>
        <p:spPr>
          <a:xfrm>
            <a:off x="8764622"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D49A34BB-CE93-3C2F-8108-39C42C4053AB}"/>
              </a:ext>
            </a:extLst>
          </p:cNvPr>
          <p:cNvSpPr txBox="1"/>
          <p:nvPr/>
        </p:nvSpPr>
        <p:spPr>
          <a:xfrm>
            <a:off x="488539" y="4206237"/>
            <a:ext cx="1229208" cy="461665"/>
          </a:xfrm>
          <a:prstGeom prst="rect">
            <a:avLst/>
          </a:prstGeom>
          <a:noFill/>
        </p:spPr>
        <p:txBody>
          <a:bodyPr wrap="square" rtlCol="0">
            <a:spAutoFit/>
          </a:bodyPr>
          <a:lstStyle/>
          <a:p>
            <a:pPr algn="ctr"/>
            <a:r>
              <a:rPr lang="en-GB" sz="2400" b="1" dirty="0">
                <a:solidFill>
                  <a:srgbClr val="00084D"/>
                </a:solidFill>
                <a:latin typeface="Avenir Next LT Pro Demi" panose="020B0504020202020204" pitchFamily="34" charset="77"/>
              </a:rPr>
              <a:t>Find</a:t>
            </a:r>
          </a:p>
        </p:txBody>
      </p:sp>
      <p:sp>
        <p:nvSpPr>
          <p:cNvPr id="34" name="TextBox 33">
            <a:extLst>
              <a:ext uri="{FF2B5EF4-FFF2-40B4-BE49-F238E27FC236}">
                <a16:creationId xmlns:a16="http://schemas.microsoft.com/office/drawing/2014/main" id="{2C5C8099-515A-F40E-AD4D-60EBB781C2CF}"/>
              </a:ext>
            </a:extLst>
          </p:cNvPr>
          <p:cNvSpPr txBox="1"/>
          <p:nvPr/>
        </p:nvSpPr>
        <p:spPr>
          <a:xfrm>
            <a:off x="2124193" y="4206237"/>
            <a:ext cx="1229208" cy="461665"/>
          </a:xfrm>
          <a:prstGeom prst="rect">
            <a:avLst/>
          </a:prstGeom>
          <a:noFill/>
        </p:spPr>
        <p:txBody>
          <a:bodyPr wrap="square" rtlCol="0">
            <a:spAutoFit/>
          </a:bodyPr>
          <a:lstStyle/>
          <a:p>
            <a:pPr algn="ctr"/>
            <a:r>
              <a:rPr lang="en-GB" sz="2400" b="1">
                <a:solidFill>
                  <a:srgbClr val="00084D"/>
                </a:solidFill>
                <a:latin typeface="Avenir Next LT Pro Demi" panose="020B0504020202020204" pitchFamily="34" charset="77"/>
              </a:rPr>
              <a:t>Add</a:t>
            </a:r>
          </a:p>
        </p:txBody>
      </p:sp>
      <p:sp>
        <p:nvSpPr>
          <p:cNvPr id="35" name="TextBox 34">
            <a:extLst>
              <a:ext uri="{FF2B5EF4-FFF2-40B4-BE49-F238E27FC236}">
                <a16:creationId xmlns:a16="http://schemas.microsoft.com/office/drawing/2014/main" id="{DD94A9C1-4EF4-7A9F-A829-9B01ECC631DB}"/>
              </a:ext>
            </a:extLst>
          </p:cNvPr>
          <p:cNvSpPr txBox="1"/>
          <p:nvPr/>
        </p:nvSpPr>
        <p:spPr>
          <a:xfrm>
            <a:off x="3759847" y="4206237"/>
            <a:ext cx="1229208" cy="461665"/>
          </a:xfrm>
          <a:prstGeom prst="rect">
            <a:avLst/>
          </a:prstGeom>
          <a:noFill/>
        </p:spPr>
        <p:txBody>
          <a:bodyPr wrap="square" lIns="91440" tIns="45720" rIns="91440" bIns="45720" rtlCol="0" anchor="t">
            <a:spAutoFit/>
          </a:bodyPr>
          <a:lstStyle/>
          <a:p>
            <a:r>
              <a:rPr lang="en-GB" sz="2400" b="1" dirty="0">
                <a:solidFill>
                  <a:srgbClr val="00084D"/>
                </a:solidFill>
                <a:latin typeface="Avenir Next LT Pro Demi" panose="020B0504020202020204" pitchFamily="34" charset="77"/>
              </a:rPr>
              <a:t>Check</a:t>
            </a:r>
            <a:endParaRPr lang="en-US" b="1" dirty="0">
              <a:solidFill>
                <a:srgbClr val="00084D"/>
              </a:solidFill>
              <a:latin typeface="Avenir Next LT Pro Demi" panose="020B0504020202020204" pitchFamily="34" charset="77"/>
            </a:endParaRPr>
          </a:p>
        </p:txBody>
      </p:sp>
      <p:sp>
        <p:nvSpPr>
          <p:cNvPr id="36" name="TextBox 35">
            <a:extLst>
              <a:ext uri="{FF2B5EF4-FFF2-40B4-BE49-F238E27FC236}">
                <a16:creationId xmlns:a16="http://schemas.microsoft.com/office/drawing/2014/main" id="{04EDFEAD-5B57-48AE-F36B-24B1684E4CAA}"/>
              </a:ext>
            </a:extLst>
          </p:cNvPr>
          <p:cNvSpPr txBox="1"/>
          <p:nvPr/>
        </p:nvSpPr>
        <p:spPr>
          <a:xfrm>
            <a:off x="5395500" y="4206237"/>
            <a:ext cx="1533461" cy="461665"/>
          </a:xfrm>
          <a:prstGeom prst="rect">
            <a:avLst/>
          </a:prstGeom>
          <a:noFill/>
        </p:spPr>
        <p:txBody>
          <a:bodyPr wrap="square" rtlCol="0">
            <a:spAutoFit/>
          </a:bodyPr>
          <a:lstStyle/>
          <a:p>
            <a:r>
              <a:rPr lang="en-GB" sz="2400" b="1">
                <a:solidFill>
                  <a:srgbClr val="00084D"/>
                </a:solidFill>
                <a:latin typeface="Avenir Next LT Pro Demi" panose="020B0504020202020204" pitchFamily="34" charset="77"/>
              </a:rPr>
              <a:t>Checkout</a:t>
            </a:r>
          </a:p>
        </p:txBody>
      </p:sp>
      <p:sp>
        <p:nvSpPr>
          <p:cNvPr id="37" name="TextBox 36">
            <a:extLst>
              <a:ext uri="{FF2B5EF4-FFF2-40B4-BE49-F238E27FC236}">
                <a16:creationId xmlns:a16="http://schemas.microsoft.com/office/drawing/2014/main" id="{2790FBB0-54FC-935A-ABF7-817D16E065CA}"/>
              </a:ext>
            </a:extLst>
          </p:cNvPr>
          <p:cNvSpPr txBox="1"/>
          <p:nvPr/>
        </p:nvSpPr>
        <p:spPr>
          <a:xfrm>
            <a:off x="7494442" y="4206237"/>
            <a:ext cx="1229208" cy="461665"/>
          </a:xfrm>
          <a:prstGeom prst="rect">
            <a:avLst/>
          </a:prstGeom>
          <a:noFill/>
        </p:spPr>
        <p:txBody>
          <a:bodyPr wrap="square" rtlCol="0">
            <a:spAutoFit/>
          </a:bodyPr>
          <a:lstStyle/>
          <a:p>
            <a:pPr algn="ctr"/>
            <a:r>
              <a:rPr lang="en-GB" sz="2400" b="1" dirty="0">
                <a:solidFill>
                  <a:srgbClr val="00084D"/>
                </a:solidFill>
                <a:latin typeface="Avenir Next LT Pro Demi" panose="020B0504020202020204" pitchFamily="34" charset="77"/>
              </a:rPr>
              <a:t>Details</a:t>
            </a:r>
          </a:p>
        </p:txBody>
      </p:sp>
      <p:sp>
        <p:nvSpPr>
          <p:cNvPr id="38" name="TextBox 37">
            <a:extLst>
              <a:ext uri="{FF2B5EF4-FFF2-40B4-BE49-F238E27FC236}">
                <a16:creationId xmlns:a16="http://schemas.microsoft.com/office/drawing/2014/main" id="{68D041B7-8841-5604-244B-F47BAC2DF0E7}"/>
              </a:ext>
            </a:extLst>
          </p:cNvPr>
          <p:cNvSpPr txBox="1"/>
          <p:nvPr/>
        </p:nvSpPr>
        <p:spPr>
          <a:xfrm>
            <a:off x="9130096" y="4206237"/>
            <a:ext cx="1144800" cy="461665"/>
          </a:xfrm>
          <a:prstGeom prst="rect">
            <a:avLst/>
          </a:prstGeom>
          <a:noFill/>
        </p:spPr>
        <p:txBody>
          <a:bodyPr wrap="square" rtlCol="0">
            <a:spAutoFit/>
          </a:bodyPr>
          <a:lstStyle/>
          <a:p>
            <a:pPr algn="ctr"/>
            <a:r>
              <a:rPr lang="en-GB" sz="2400" b="1">
                <a:solidFill>
                  <a:srgbClr val="00084D"/>
                </a:solidFill>
                <a:latin typeface="Avenir Next LT Pro Demi" panose="020B0504020202020204" pitchFamily="34" charset="77"/>
              </a:rPr>
              <a:t>Pay</a:t>
            </a:r>
          </a:p>
        </p:txBody>
      </p:sp>
      <p:pic>
        <p:nvPicPr>
          <p:cNvPr id="2" name="Graphic 11">
            <a:extLst>
              <a:ext uri="{FF2B5EF4-FFF2-40B4-BE49-F238E27FC236}">
                <a16:creationId xmlns:a16="http://schemas.microsoft.com/office/drawing/2014/main" id="{7B127A2F-DFCC-7707-D541-3DD94A2760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45729" y="2735011"/>
            <a:ext cx="1256227" cy="1260000"/>
          </a:xfrm>
          <a:prstGeom prst="rect">
            <a:avLst/>
          </a:prstGeom>
        </p:spPr>
      </p:pic>
      <p:pic>
        <p:nvPicPr>
          <p:cNvPr id="4" name="Graphic 8">
            <a:extLst>
              <a:ext uri="{FF2B5EF4-FFF2-40B4-BE49-F238E27FC236}">
                <a16:creationId xmlns:a16="http://schemas.microsoft.com/office/drawing/2014/main" id="{7EC985F7-45E0-6086-E2BC-F2612EB70E2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53434" y="2735011"/>
            <a:ext cx="1260000" cy="1260000"/>
          </a:xfrm>
          <a:prstGeom prst="rect">
            <a:avLst/>
          </a:prstGeom>
        </p:spPr>
      </p:pic>
      <p:pic>
        <p:nvPicPr>
          <p:cNvPr id="5" name="Graphic 1">
            <a:extLst>
              <a:ext uri="{FF2B5EF4-FFF2-40B4-BE49-F238E27FC236}">
                <a16:creationId xmlns:a16="http://schemas.microsoft.com/office/drawing/2014/main" id="{AFB0C696-76AA-32BF-E430-23E4F13483F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87517" y="2735011"/>
            <a:ext cx="1260000" cy="1260000"/>
          </a:xfrm>
          <a:prstGeom prst="rect">
            <a:avLst/>
          </a:prstGeom>
        </p:spPr>
      </p:pic>
      <p:pic>
        <p:nvPicPr>
          <p:cNvPr id="6" name="Graphic 4">
            <a:extLst>
              <a:ext uri="{FF2B5EF4-FFF2-40B4-BE49-F238E27FC236}">
                <a16:creationId xmlns:a16="http://schemas.microsoft.com/office/drawing/2014/main" id="{6AA622F0-C0BF-7FEB-58AC-B4BC42B473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090461" y="2735011"/>
            <a:ext cx="1260000" cy="1260000"/>
          </a:xfrm>
          <a:prstGeom prst="rect">
            <a:avLst/>
          </a:prstGeom>
        </p:spPr>
      </p:pic>
      <p:pic>
        <p:nvPicPr>
          <p:cNvPr id="7" name="Graphic 6">
            <a:extLst>
              <a:ext uri="{FF2B5EF4-FFF2-40B4-BE49-F238E27FC236}">
                <a16:creationId xmlns:a16="http://schemas.microsoft.com/office/drawing/2014/main" id="{A3E37B3E-26DD-EAD0-F5B1-EB006FBE860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708640" y="2735011"/>
            <a:ext cx="1260000" cy="1260000"/>
          </a:xfrm>
          <a:prstGeom prst="rect">
            <a:avLst/>
          </a:prstGeom>
        </p:spPr>
      </p:pic>
      <p:sp>
        <p:nvSpPr>
          <p:cNvPr id="8" name="TextBox 7">
            <a:extLst>
              <a:ext uri="{FF2B5EF4-FFF2-40B4-BE49-F238E27FC236}">
                <a16:creationId xmlns:a16="http://schemas.microsoft.com/office/drawing/2014/main" id="{1286E033-0E8C-EB92-334A-5C995BB18E05}"/>
              </a:ext>
            </a:extLst>
          </p:cNvPr>
          <p:cNvSpPr txBox="1"/>
          <p:nvPr/>
        </p:nvSpPr>
        <p:spPr>
          <a:xfrm>
            <a:off x="-156754" y="266482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50750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a:solidFill>
                  <a:srgbClr val="00084D"/>
                </a:solidFill>
              </a:rPr>
              <a:t>The buying process </a:t>
            </a:r>
          </a:p>
        </p:txBody>
      </p:sp>
      <p:pic>
        <p:nvPicPr>
          <p:cNvPr id="15" name="Graphic 14">
            <a:extLst>
              <a:ext uri="{FF2B5EF4-FFF2-40B4-BE49-F238E27FC236}">
                <a16:creationId xmlns:a16="http://schemas.microsoft.com/office/drawing/2014/main" id="{98B8B440-5573-E4F1-CBB3-EECC29056F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859013" y="2735011"/>
            <a:ext cx="1260000" cy="1260000"/>
          </a:xfrm>
          <a:prstGeom prst="rect">
            <a:avLst/>
          </a:prstGeom>
        </p:spPr>
      </p:pic>
      <p:pic>
        <p:nvPicPr>
          <p:cNvPr id="17" name="Graphic 16">
            <a:extLst>
              <a:ext uri="{FF2B5EF4-FFF2-40B4-BE49-F238E27FC236}">
                <a16:creationId xmlns:a16="http://schemas.microsoft.com/office/drawing/2014/main" id="{89EBC812-E3D0-8F53-CD90-F11CBD3B651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509041" y="2735011"/>
            <a:ext cx="1260000" cy="1260000"/>
          </a:xfrm>
          <a:prstGeom prst="rect">
            <a:avLst/>
          </a:prstGeom>
        </p:spPr>
      </p:pic>
      <p:sp>
        <p:nvSpPr>
          <p:cNvPr id="18" name="Arrow: Right 17">
            <a:extLst>
              <a:ext uri="{FF2B5EF4-FFF2-40B4-BE49-F238E27FC236}">
                <a16:creationId xmlns:a16="http://schemas.microsoft.com/office/drawing/2014/main" id="{BD40D084-3A9D-042E-FD3F-46735A50963B}"/>
              </a:ext>
            </a:extLst>
          </p:cNvPr>
          <p:cNvSpPr/>
          <p:nvPr/>
        </p:nvSpPr>
        <p:spPr>
          <a:xfrm>
            <a:off x="1788086"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8270C505-BAD8-95BB-7BC9-0286C89A579B}"/>
              </a:ext>
            </a:extLst>
          </p:cNvPr>
          <p:cNvSpPr/>
          <p:nvPr/>
        </p:nvSpPr>
        <p:spPr>
          <a:xfrm>
            <a:off x="3254909"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18EE83D0-083C-5E36-98B6-C4EDF83516FA}"/>
              </a:ext>
            </a:extLst>
          </p:cNvPr>
          <p:cNvSpPr/>
          <p:nvPr/>
        </p:nvSpPr>
        <p:spPr>
          <a:xfrm>
            <a:off x="4932752"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CF552688-384A-34D7-E09C-4BD3BB9069F9}"/>
              </a:ext>
            </a:extLst>
          </p:cNvPr>
          <p:cNvSpPr/>
          <p:nvPr/>
        </p:nvSpPr>
        <p:spPr>
          <a:xfrm>
            <a:off x="6928318"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F1DA8DFC-9996-61E3-9ADE-6175503C5C6E}"/>
              </a:ext>
            </a:extLst>
          </p:cNvPr>
          <p:cNvSpPr/>
          <p:nvPr/>
        </p:nvSpPr>
        <p:spPr>
          <a:xfrm>
            <a:off x="8592092"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5F5B5301-3CD0-D094-55EB-4B818C1509EA}"/>
              </a:ext>
            </a:extLst>
          </p:cNvPr>
          <p:cNvSpPr/>
          <p:nvPr/>
        </p:nvSpPr>
        <p:spPr>
          <a:xfrm>
            <a:off x="10002645" y="4325779"/>
            <a:ext cx="432000" cy="253218"/>
          </a:xfrm>
          <a:prstGeom prst="rightArrow">
            <a:avLst/>
          </a:prstGeom>
          <a:solidFill>
            <a:srgbClr val="157EB3"/>
          </a:solidFill>
          <a:ln>
            <a:solidFill>
              <a:srgbClr val="157E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24F4CE66-95FB-8897-8055-52A9FE8C31CA}"/>
              </a:ext>
            </a:extLst>
          </p:cNvPr>
          <p:cNvSpPr txBox="1"/>
          <p:nvPr/>
        </p:nvSpPr>
        <p:spPr>
          <a:xfrm>
            <a:off x="488539" y="4206237"/>
            <a:ext cx="1229208" cy="461665"/>
          </a:xfrm>
          <a:prstGeom prst="rect">
            <a:avLst/>
          </a:prstGeom>
          <a:noFill/>
        </p:spPr>
        <p:txBody>
          <a:bodyPr wrap="square" rtlCol="0">
            <a:spAutoFit/>
          </a:bodyPr>
          <a:lstStyle/>
          <a:p>
            <a:pPr algn="ctr"/>
            <a:r>
              <a:rPr lang="en-GB" sz="2400" b="1">
                <a:solidFill>
                  <a:srgbClr val="00084D"/>
                </a:solidFill>
                <a:latin typeface="Avenir Next LT Pro Demi" panose="020B0504020202020204" pitchFamily="34" charset="77"/>
              </a:rPr>
              <a:t>Find</a:t>
            </a:r>
          </a:p>
        </p:txBody>
      </p:sp>
      <p:sp>
        <p:nvSpPr>
          <p:cNvPr id="28" name="TextBox 27">
            <a:extLst>
              <a:ext uri="{FF2B5EF4-FFF2-40B4-BE49-F238E27FC236}">
                <a16:creationId xmlns:a16="http://schemas.microsoft.com/office/drawing/2014/main" id="{1F17739E-2B50-AB36-43F3-77725A7A0ABB}"/>
              </a:ext>
            </a:extLst>
          </p:cNvPr>
          <p:cNvSpPr txBox="1"/>
          <p:nvPr/>
        </p:nvSpPr>
        <p:spPr>
          <a:xfrm>
            <a:off x="2124193" y="4206237"/>
            <a:ext cx="1229208" cy="461665"/>
          </a:xfrm>
          <a:prstGeom prst="rect">
            <a:avLst/>
          </a:prstGeom>
          <a:noFill/>
        </p:spPr>
        <p:txBody>
          <a:bodyPr wrap="square" rtlCol="0">
            <a:spAutoFit/>
          </a:bodyPr>
          <a:lstStyle/>
          <a:p>
            <a:pPr algn="ctr"/>
            <a:r>
              <a:rPr lang="en-GB" sz="2400" b="1">
                <a:solidFill>
                  <a:srgbClr val="00084D"/>
                </a:solidFill>
                <a:latin typeface="Avenir Next LT Pro Demi" panose="020B0504020202020204" pitchFamily="34" charset="77"/>
              </a:rPr>
              <a:t>Add</a:t>
            </a:r>
          </a:p>
        </p:txBody>
      </p:sp>
      <p:sp>
        <p:nvSpPr>
          <p:cNvPr id="29" name="TextBox 28">
            <a:extLst>
              <a:ext uri="{FF2B5EF4-FFF2-40B4-BE49-F238E27FC236}">
                <a16:creationId xmlns:a16="http://schemas.microsoft.com/office/drawing/2014/main" id="{99025C79-C462-2E74-7340-1468C5056470}"/>
              </a:ext>
            </a:extLst>
          </p:cNvPr>
          <p:cNvSpPr txBox="1"/>
          <p:nvPr/>
        </p:nvSpPr>
        <p:spPr>
          <a:xfrm>
            <a:off x="3759847" y="4206237"/>
            <a:ext cx="1229208" cy="461665"/>
          </a:xfrm>
          <a:prstGeom prst="rect">
            <a:avLst/>
          </a:prstGeom>
          <a:noFill/>
        </p:spPr>
        <p:txBody>
          <a:bodyPr wrap="square" lIns="91440" tIns="45720" rIns="91440" bIns="45720" rtlCol="0" anchor="t">
            <a:spAutoFit/>
          </a:bodyPr>
          <a:lstStyle/>
          <a:p>
            <a:r>
              <a:rPr lang="en-GB" sz="2400" b="1" dirty="0">
                <a:solidFill>
                  <a:srgbClr val="00084D"/>
                </a:solidFill>
                <a:latin typeface="Avenir Next LT Pro Demi" panose="020B0504020202020204" pitchFamily="34" charset="77"/>
              </a:rPr>
              <a:t>Check</a:t>
            </a:r>
          </a:p>
        </p:txBody>
      </p:sp>
      <p:sp>
        <p:nvSpPr>
          <p:cNvPr id="30" name="TextBox 29">
            <a:extLst>
              <a:ext uri="{FF2B5EF4-FFF2-40B4-BE49-F238E27FC236}">
                <a16:creationId xmlns:a16="http://schemas.microsoft.com/office/drawing/2014/main" id="{8F5A06CF-6887-C987-B9B5-BE34BA66A6BD}"/>
              </a:ext>
            </a:extLst>
          </p:cNvPr>
          <p:cNvSpPr txBox="1"/>
          <p:nvPr/>
        </p:nvSpPr>
        <p:spPr>
          <a:xfrm>
            <a:off x="5395500" y="4206237"/>
            <a:ext cx="1532817" cy="461665"/>
          </a:xfrm>
          <a:prstGeom prst="rect">
            <a:avLst/>
          </a:prstGeom>
          <a:noFill/>
        </p:spPr>
        <p:txBody>
          <a:bodyPr wrap="square" rtlCol="0">
            <a:spAutoFit/>
          </a:bodyPr>
          <a:lstStyle/>
          <a:p>
            <a:r>
              <a:rPr lang="en-GB" sz="2400" b="1" dirty="0">
                <a:solidFill>
                  <a:srgbClr val="00084D"/>
                </a:solidFill>
                <a:latin typeface="Avenir Next LT Pro Demi" panose="020B0504020202020204" pitchFamily="34" charset="77"/>
              </a:rPr>
              <a:t>Checkout</a:t>
            </a:r>
          </a:p>
        </p:txBody>
      </p:sp>
      <p:sp>
        <p:nvSpPr>
          <p:cNvPr id="31" name="TextBox 30">
            <a:extLst>
              <a:ext uri="{FF2B5EF4-FFF2-40B4-BE49-F238E27FC236}">
                <a16:creationId xmlns:a16="http://schemas.microsoft.com/office/drawing/2014/main" id="{2821299F-6FD0-46B0-3C8B-DD52C67FE2E9}"/>
              </a:ext>
            </a:extLst>
          </p:cNvPr>
          <p:cNvSpPr txBox="1"/>
          <p:nvPr/>
        </p:nvSpPr>
        <p:spPr>
          <a:xfrm>
            <a:off x="7321912" y="4206237"/>
            <a:ext cx="1229208" cy="461665"/>
          </a:xfrm>
          <a:prstGeom prst="rect">
            <a:avLst/>
          </a:prstGeom>
          <a:noFill/>
        </p:spPr>
        <p:txBody>
          <a:bodyPr wrap="square" rtlCol="0">
            <a:spAutoFit/>
          </a:bodyPr>
          <a:lstStyle/>
          <a:p>
            <a:pPr algn="ctr"/>
            <a:r>
              <a:rPr lang="en-GB" sz="2400" b="1">
                <a:solidFill>
                  <a:srgbClr val="00084D"/>
                </a:solidFill>
                <a:latin typeface="Avenir Next LT Pro Demi" panose="020B0504020202020204" pitchFamily="34" charset="77"/>
              </a:rPr>
              <a:t>Details</a:t>
            </a:r>
          </a:p>
        </p:txBody>
      </p:sp>
      <p:sp>
        <p:nvSpPr>
          <p:cNvPr id="32" name="TextBox 31">
            <a:extLst>
              <a:ext uri="{FF2B5EF4-FFF2-40B4-BE49-F238E27FC236}">
                <a16:creationId xmlns:a16="http://schemas.microsoft.com/office/drawing/2014/main" id="{6785E4B0-F828-E37D-83F6-048A287A83AF}"/>
              </a:ext>
            </a:extLst>
          </p:cNvPr>
          <p:cNvSpPr txBox="1"/>
          <p:nvPr/>
        </p:nvSpPr>
        <p:spPr>
          <a:xfrm>
            <a:off x="8957566" y="4206237"/>
            <a:ext cx="1144800" cy="461665"/>
          </a:xfrm>
          <a:prstGeom prst="rect">
            <a:avLst/>
          </a:prstGeom>
          <a:noFill/>
        </p:spPr>
        <p:txBody>
          <a:bodyPr wrap="square" rtlCol="0">
            <a:spAutoFit/>
          </a:bodyPr>
          <a:lstStyle/>
          <a:p>
            <a:pPr algn="ctr"/>
            <a:r>
              <a:rPr lang="en-GB" sz="2400" b="1">
                <a:solidFill>
                  <a:srgbClr val="00084D"/>
                </a:solidFill>
                <a:latin typeface="Avenir Next LT Pro Demi" panose="020B0504020202020204" pitchFamily="34" charset="77"/>
              </a:rPr>
              <a:t>Pay</a:t>
            </a:r>
          </a:p>
        </p:txBody>
      </p:sp>
      <p:sp>
        <p:nvSpPr>
          <p:cNvPr id="33" name="TextBox 32">
            <a:extLst>
              <a:ext uri="{FF2B5EF4-FFF2-40B4-BE49-F238E27FC236}">
                <a16:creationId xmlns:a16="http://schemas.microsoft.com/office/drawing/2014/main" id="{3F84EE79-A9A9-CC9A-4F88-7769FEEC1E33}"/>
              </a:ext>
            </a:extLst>
          </p:cNvPr>
          <p:cNvSpPr txBox="1"/>
          <p:nvPr/>
        </p:nvSpPr>
        <p:spPr>
          <a:xfrm>
            <a:off x="10508814" y="4206237"/>
            <a:ext cx="1399194" cy="461665"/>
          </a:xfrm>
          <a:prstGeom prst="rect">
            <a:avLst/>
          </a:prstGeom>
          <a:noFill/>
        </p:spPr>
        <p:txBody>
          <a:bodyPr wrap="square" rtlCol="0">
            <a:spAutoFit/>
          </a:bodyPr>
          <a:lstStyle/>
          <a:p>
            <a:r>
              <a:rPr lang="en-GB" sz="2400" b="1">
                <a:solidFill>
                  <a:srgbClr val="00084D"/>
                </a:solidFill>
                <a:latin typeface="Avenir Next LT Pro Demi" panose="020B0504020202020204" pitchFamily="34" charset="77"/>
              </a:rPr>
              <a:t>Confirm</a:t>
            </a:r>
          </a:p>
        </p:txBody>
      </p:sp>
      <p:pic>
        <p:nvPicPr>
          <p:cNvPr id="5" name="Graphic 11">
            <a:extLst>
              <a:ext uri="{FF2B5EF4-FFF2-40B4-BE49-F238E27FC236}">
                <a16:creationId xmlns:a16="http://schemas.microsoft.com/office/drawing/2014/main" id="{26AF8861-CFAF-6350-C463-BC8882F79D9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228162" y="2735011"/>
            <a:ext cx="1256227" cy="1260000"/>
          </a:xfrm>
          <a:prstGeom prst="rect">
            <a:avLst/>
          </a:prstGeom>
        </p:spPr>
      </p:pic>
      <p:pic>
        <p:nvPicPr>
          <p:cNvPr id="7" name="Graphic 8">
            <a:extLst>
              <a:ext uri="{FF2B5EF4-FFF2-40B4-BE49-F238E27FC236}">
                <a16:creationId xmlns:a16="http://schemas.microsoft.com/office/drawing/2014/main" id="{84E75EDC-DB4C-0E86-4C32-DE3506D2D09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453434" y="2735011"/>
            <a:ext cx="1260000" cy="1260000"/>
          </a:xfrm>
          <a:prstGeom prst="rect">
            <a:avLst/>
          </a:prstGeom>
        </p:spPr>
      </p:pic>
      <p:pic>
        <p:nvPicPr>
          <p:cNvPr id="9" name="Graphic 1">
            <a:extLst>
              <a:ext uri="{FF2B5EF4-FFF2-40B4-BE49-F238E27FC236}">
                <a16:creationId xmlns:a16="http://schemas.microsoft.com/office/drawing/2014/main" id="{9B2BB6E0-5208-F90C-D7EC-1BA77AF0912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87517" y="2735011"/>
            <a:ext cx="1260000" cy="1260000"/>
          </a:xfrm>
          <a:prstGeom prst="rect">
            <a:avLst/>
          </a:prstGeom>
        </p:spPr>
      </p:pic>
      <p:pic>
        <p:nvPicPr>
          <p:cNvPr id="10" name="Graphic 4">
            <a:extLst>
              <a:ext uri="{FF2B5EF4-FFF2-40B4-BE49-F238E27FC236}">
                <a16:creationId xmlns:a16="http://schemas.microsoft.com/office/drawing/2014/main" id="{9BA141E0-9A98-021E-7298-B8695F0EB07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90461" y="2735011"/>
            <a:ext cx="1260000" cy="1260000"/>
          </a:xfrm>
          <a:prstGeom prst="rect">
            <a:avLst/>
          </a:prstGeom>
        </p:spPr>
      </p:pic>
      <p:pic>
        <p:nvPicPr>
          <p:cNvPr id="12" name="Graphic 6">
            <a:extLst>
              <a:ext uri="{FF2B5EF4-FFF2-40B4-BE49-F238E27FC236}">
                <a16:creationId xmlns:a16="http://schemas.microsoft.com/office/drawing/2014/main" id="{94A2F6A1-0E27-81E0-FFFD-875B66B599EA}"/>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708640" y="2735011"/>
            <a:ext cx="1260000" cy="1260000"/>
          </a:xfrm>
          <a:prstGeom prst="rect">
            <a:avLst/>
          </a:prstGeom>
        </p:spPr>
      </p:pic>
      <p:sp>
        <p:nvSpPr>
          <p:cNvPr id="14" name="TextBox 13">
            <a:extLst>
              <a:ext uri="{FF2B5EF4-FFF2-40B4-BE49-F238E27FC236}">
                <a16:creationId xmlns:a16="http://schemas.microsoft.com/office/drawing/2014/main" id="{192BB23B-E536-74DF-6660-C29CCECFA2E0}"/>
              </a:ext>
            </a:extLst>
          </p:cNvPr>
          <p:cNvSpPr txBox="1"/>
          <p:nvPr/>
        </p:nvSpPr>
        <p:spPr>
          <a:xfrm>
            <a:off x="-156754" y="266482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2234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CEA5EFD-7C8A-ABC9-11DC-3F681A614615}"/>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19327" b="16273"/>
          <a:stretch/>
        </p:blipFill>
        <p:spPr>
          <a:xfrm>
            <a:off x="70560" y="2458038"/>
            <a:ext cx="5273949" cy="3402584"/>
          </a:xfrm>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dirty="0">
                <a:solidFill>
                  <a:srgbClr val="00084D"/>
                </a:solidFill>
              </a:rPr>
              <a:t>Using comparison sites </a:t>
            </a:r>
          </a:p>
        </p:txBody>
      </p:sp>
      <p:sp>
        <p:nvSpPr>
          <p:cNvPr id="13" name="Text Placeholder 12">
            <a:extLst>
              <a:ext uri="{FF2B5EF4-FFF2-40B4-BE49-F238E27FC236}">
                <a16:creationId xmlns:a16="http://schemas.microsoft.com/office/drawing/2014/main" id="{5FE5CA4F-0603-A4AA-EAD7-CD4622FEA351}"/>
              </a:ext>
            </a:extLst>
          </p:cNvPr>
          <p:cNvSpPr>
            <a:spLocks noGrp="1"/>
          </p:cNvSpPr>
          <p:nvPr>
            <p:ph type="body" sz="quarter" idx="12"/>
          </p:nvPr>
        </p:nvSpPr>
        <p:spPr/>
        <p:txBody>
          <a:bodyPr/>
          <a:lstStyle/>
          <a:p>
            <a:pPr marL="514350" indent="-514350">
              <a:buClr>
                <a:srgbClr val="00084D"/>
              </a:buClr>
              <a:buFont typeface="+mj-lt"/>
              <a:buAutoNum type="arabicPeriod"/>
            </a:pPr>
            <a:r>
              <a:rPr lang="en-GB">
                <a:solidFill>
                  <a:srgbClr val="00084D"/>
                </a:solidFill>
                <a:latin typeface="Avenir Next LT Pro Demi" panose="020B0504020202020204" pitchFamily="34" charset="77"/>
              </a:rPr>
              <a:t>Visit comparison site </a:t>
            </a:r>
          </a:p>
          <a:p>
            <a:pPr marL="514350" indent="-514350">
              <a:buClr>
                <a:srgbClr val="00084D"/>
              </a:buClr>
              <a:buFont typeface="+mj-lt"/>
              <a:buAutoNum type="arabicPeriod"/>
            </a:pPr>
            <a:r>
              <a:rPr lang="en-GB">
                <a:solidFill>
                  <a:srgbClr val="00084D"/>
                </a:solidFill>
                <a:latin typeface="Avenir Next LT Pro Demi" panose="020B0504020202020204" pitchFamily="34" charset="77"/>
              </a:rPr>
              <a:t>Enter product or service</a:t>
            </a:r>
          </a:p>
          <a:p>
            <a:pPr marL="514350" indent="-514350">
              <a:buClr>
                <a:srgbClr val="00084D"/>
              </a:buClr>
              <a:buFont typeface="+mj-lt"/>
              <a:buAutoNum type="arabicPeriod"/>
            </a:pPr>
            <a:r>
              <a:rPr lang="en-GB">
                <a:solidFill>
                  <a:srgbClr val="00084D"/>
                </a:solidFill>
                <a:latin typeface="Avenir Next LT Pro Demi" panose="020B0504020202020204" pitchFamily="34" charset="77"/>
              </a:rPr>
              <a:t>Browse options and filter by preferences</a:t>
            </a:r>
          </a:p>
          <a:p>
            <a:pPr marL="514350" indent="-514350">
              <a:buClr>
                <a:srgbClr val="00084D"/>
              </a:buClr>
              <a:buFont typeface="+mj-lt"/>
              <a:buAutoNum type="arabicPeriod"/>
            </a:pPr>
            <a:r>
              <a:rPr lang="en-GB">
                <a:solidFill>
                  <a:srgbClr val="00084D"/>
                </a:solidFill>
                <a:latin typeface="Avenir Next LT Pro Demi" panose="020B0504020202020204" pitchFamily="34" charset="77"/>
              </a:rPr>
              <a:t>Compare prices, features, and customer reviews</a:t>
            </a:r>
          </a:p>
          <a:p>
            <a:pPr marL="514350" indent="-514350">
              <a:buClr>
                <a:srgbClr val="00084D"/>
              </a:buClr>
              <a:buFont typeface="+mj-lt"/>
              <a:buAutoNum type="arabicPeriod"/>
            </a:pPr>
            <a:r>
              <a:rPr lang="en-GB">
                <a:solidFill>
                  <a:srgbClr val="00084D"/>
                </a:solidFill>
                <a:latin typeface="Avenir Next LT Pro Demi" panose="020B0504020202020204" pitchFamily="34" charset="77"/>
              </a:rPr>
              <a:t>Select the best option for you</a:t>
            </a:r>
          </a:p>
          <a:p>
            <a:pPr marL="514350" indent="-514350">
              <a:buClr>
                <a:srgbClr val="00084D"/>
              </a:buClr>
              <a:buFont typeface="+mj-lt"/>
              <a:buAutoNum type="arabicPeriod"/>
            </a:pPr>
            <a:r>
              <a:rPr lang="en-GB">
                <a:solidFill>
                  <a:srgbClr val="00084D"/>
                </a:solidFill>
                <a:latin typeface="Avenir Next LT Pro Demi" panose="020B0504020202020204" pitchFamily="34" charset="77"/>
              </a:rPr>
              <a:t>Follow the link to the seller</a:t>
            </a:r>
          </a:p>
        </p:txBody>
      </p:sp>
      <p:grpSp>
        <p:nvGrpSpPr>
          <p:cNvPr id="12" name="Group 11">
            <a:extLst>
              <a:ext uri="{FF2B5EF4-FFF2-40B4-BE49-F238E27FC236}">
                <a16:creationId xmlns:a16="http://schemas.microsoft.com/office/drawing/2014/main" id="{CC55C51D-F66F-1A52-926D-CE482786BC34}"/>
              </a:ext>
            </a:extLst>
          </p:cNvPr>
          <p:cNvGrpSpPr>
            <a:grpSpLocks noChangeAspect="1"/>
          </p:cNvGrpSpPr>
          <p:nvPr/>
        </p:nvGrpSpPr>
        <p:grpSpPr>
          <a:xfrm>
            <a:off x="842993" y="3228575"/>
            <a:ext cx="3716481" cy="1993353"/>
            <a:chOff x="1010653" y="3211264"/>
            <a:chExt cx="5229726" cy="2804058"/>
          </a:xfrm>
        </p:grpSpPr>
        <p:pic>
          <p:nvPicPr>
            <p:cNvPr id="10" name="Picture 9" descr="A screenshot of a phone store&#10;&#10;Description automatically generated">
              <a:extLst>
                <a:ext uri="{FF2B5EF4-FFF2-40B4-BE49-F238E27FC236}">
                  <a16:creationId xmlns:a16="http://schemas.microsoft.com/office/drawing/2014/main" id="{56D9A311-5A5C-880C-B1B1-C20A706BC8DC}"/>
                </a:ext>
              </a:extLst>
            </p:cNvPr>
            <p:cNvPicPr>
              <a:picLocks noChangeAspect="1"/>
            </p:cNvPicPr>
            <p:nvPr/>
          </p:nvPicPr>
          <p:blipFill rotWithShape="1">
            <a:blip r:embed="rId5">
              <a:extLst>
                <a:ext uri="{28A0092B-C50C-407E-A947-70E740481C1C}">
                  <a14:useLocalDpi xmlns:a14="http://schemas.microsoft.com/office/drawing/2010/main" val="0"/>
                </a:ext>
              </a:extLst>
            </a:blip>
            <a:srcRect r="22931" b="16947"/>
            <a:stretch/>
          </p:blipFill>
          <p:spPr>
            <a:xfrm>
              <a:off x="1010653" y="3211264"/>
              <a:ext cx="5229726" cy="2804058"/>
            </a:xfrm>
            <a:prstGeom prst="rect">
              <a:avLst/>
            </a:prstGeom>
          </p:spPr>
        </p:pic>
        <p:pic>
          <p:nvPicPr>
            <p:cNvPr id="11" name="Picture 10" descr="A screenshot of a phone store&#10;&#10;Description automatically generated">
              <a:extLst>
                <a:ext uri="{FF2B5EF4-FFF2-40B4-BE49-F238E27FC236}">
                  <a16:creationId xmlns:a16="http://schemas.microsoft.com/office/drawing/2014/main" id="{5D49D034-D3D3-91C2-6BD1-158633D0020B}"/>
                </a:ext>
              </a:extLst>
            </p:cNvPr>
            <p:cNvPicPr>
              <a:picLocks noChangeAspect="1"/>
            </p:cNvPicPr>
            <p:nvPr/>
          </p:nvPicPr>
          <p:blipFill rotWithShape="1">
            <a:blip r:embed="rId5">
              <a:extLst>
                <a:ext uri="{28A0092B-C50C-407E-A947-70E740481C1C}">
                  <a14:useLocalDpi xmlns:a14="http://schemas.microsoft.com/office/drawing/2010/main" val="0"/>
                </a:ext>
              </a:extLst>
            </a:blip>
            <a:srcRect l="88061" t="-562" b="87818"/>
            <a:stretch/>
          </p:blipFill>
          <p:spPr>
            <a:xfrm>
              <a:off x="5430252" y="3211264"/>
              <a:ext cx="810127" cy="430294"/>
            </a:xfrm>
            <a:prstGeom prst="rect">
              <a:avLst/>
            </a:prstGeom>
          </p:spPr>
        </p:pic>
      </p:grpSp>
    </p:spTree>
    <p:extLst>
      <p:ext uri="{BB962C8B-B14F-4D97-AF65-F5344CB8AC3E}">
        <p14:creationId xmlns:p14="http://schemas.microsoft.com/office/powerpoint/2010/main" val="744994948"/>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a:xfrm>
            <a:off x="741761" y="460852"/>
            <a:ext cx="7022014" cy="880759"/>
          </a:xfrm>
        </p:spPr>
        <p:txBody>
          <a:bodyPr/>
          <a:lstStyle/>
          <a:p>
            <a:r>
              <a:rPr lang="en-GB" dirty="0">
                <a:solidFill>
                  <a:srgbClr val="00084D"/>
                </a:solidFill>
              </a:rPr>
              <a:t>Keeping safe when you shop online </a:t>
            </a:r>
          </a:p>
        </p:txBody>
      </p:sp>
      <p:sp>
        <p:nvSpPr>
          <p:cNvPr id="4" name="Text Placeholder 3">
            <a:extLst>
              <a:ext uri="{FF2B5EF4-FFF2-40B4-BE49-F238E27FC236}">
                <a16:creationId xmlns:a16="http://schemas.microsoft.com/office/drawing/2014/main" id="{181B8A29-AB14-5E9C-9A19-936F37C1A1BF}"/>
              </a:ext>
            </a:extLst>
          </p:cNvPr>
          <p:cNvSpPr>
            <a:spLocks noGrp="1"/>
          </p:cNvSpPr>
          <p:nvPr>
            <p:ph type="body" sz="quarter" idx="12"/>
          </p:nvPr>
        </p:nvSpPr>
        <p:spPr/>
        <p:txBody>
          <a:bodyPr/>
          <a:lstStyle/>
          <a:p>
            <a:pPr marL="514350" indent="-514350">
              <a:buClr>
                <a:srgbClr val="00084D"/>
              </a:buClr>
              <a:buFont typeface="Arial" panose="020B0604020202020204" pitchFamily="34" charset="0"/>
              <a:buChar char="•"/>
            </a:pPr>
            <a:r>
              <a:rPr lang="en-GB">
                <a:solidFill>
                  <a:srgbClr val="00084D"/>
                </a:solidFill>
                <a:latin typeface="Avenir Next LT Pro Demi" panose="020B0504020202020204" pitchFamily="34" charset="77"/>
              </a:rPr>
              <a:t>Use safe websites</a:t>
            </a:r>
          </a:p>
          <a:p>
            <a:pPr marL="514350" indent="-514350">
              <a:buClr>
                <a:srgbClr val="00084D"/>
              </a:buClr>
              <a:buFont typeface="Arial" panose="020B0604020202020204" pitchFamily="34" charset="0"/>
              <a:buChar char="•"/>
            </a:pPr>
            <a:r>
              <a:rPr lang="en-GB">
                <a:solidFill>
                  <a:srgbClr val="00084D"/>
                </a:solidFill>
                <a:latin typeface="Avenir Next LT Pro Demi" panose="020B0504020202020204" pitchFamily="34" charset="77"/>
              </a:rPr>
              <a:t>Keep your account details safe</a:t>
            </a:r>
          </a:p>
          <a:p>
            <a:pPr marL="514350" indent="-514350">
              <a:buClr>
                <a:srgbClr val="00084D"/>
              </a:buClr>
              <a:buFont typeface="Arial" panose="020B0604020202020204" pitchFamily="34" charset="0"/>
              <a:buChar char="•"/>
            </a:pPr>
            <a:r>
              <a:rPr lang="en-GB">
                <a:solidFill>
                  <a:srgbClr val="00084D"/>
                </a:solidFill>
                <a:latin typeface="Avenir Next LT Pro Demi" panose="020B0504020202020204" pitchFamily="34" charset="77"/>
              </a:rPr>
              <a:t>Avoid public Wi-Fi when paying online</a:t>
            </a:r>
          </a:p>
          <a:p>
            <a:pPr marL="514350" indent="-514350">
              <a:buClr>
                <a:srgbClr val="00084D"/>
              </a:buClr>
              <a:buFont typeface="Arial" panose="020B0604020202020204" pitchFamily="34" charset="0"/>
              <a:buChar char="•"/>
            </a:pPr>
            <a:r>
              <a:rPr lang="en-GB">
                <a:solidFill>
                  <a:srgbClr val="00084D"/>
                </a:solidFill>
                <a:latin typeface="Avenir Next LT Pro Demi" panose="020B0504020202020204" pitchFamily="34" charset="77"/>
              </a:rPr>
              <a:t>Pick a secure payment option</a:t>
            </a:r>
          </a:p>
        </p:txBody>
      </p:sp>
      <p:pic>
        <p:nvPicPr>
          <p:cNvPr id="6" name="Picture Placeholder 5">
            <a:extLst>
              <a:ext uri="{FF2B5EF4-FFF2-40B4-BE49-F238E27FC236}">
                <a16:creationId xmlns:a16="http://schemas.microsoft.com/office/drawing/2014/main" id="{9318C61C-7FBA-AE06-1CA1-7F774934E81D}"/>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37" r="237"/>
          <a:stretch/>
        </p:blipFill>
        <p:spPr/>
      </p:pic>
    </p:spTree>
    <p:extLst>
      <p:ext uri="{BB962C8B-B14F-4D97-AF65-F5344CB8AC3E}">
        <p14:creationId xmlns:p14="http://schemas.microsoft.com/office/powerpoint/2010/main" val="846422749"/>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384572" y="460852"/>
            <a:ext cx="8883501" cy="880759"/>
          </a:xfrm>
        </p:spPr>
        <p:txBody>
          <a:bodyPr lIns="91440" tIns="45720" rIns="91440" bIns="45720" anchor="t"/>
          <a:lstStyle/>
          <a:p>
            <a:r>
              <a:rPr lang="en-GB" dirty="0">
                <a:solidFill>
                  <a:srgbClr val="00084D"/>
                </a:solidFill>
              </a:rPr>
              <a:t>Today you've seen how to:</a:t>
            </a:r>
            <a:endParaRPr lang="en-US" dirty="0">
              <a:solidFill>
                <a:srgbClr val="00084D"/>
              </a:solidFill>
            </a:endParaRP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a:lstStyle/>
          <a:p>
            <a:pPr>
              <a:buClr>
                <a:srgbClr val="00084D"/>
              </a:buClr>
              <a:buFont typeface="Wingdings" pitchFamily="2" charset="2"/>
              <a:buChar char="ü"/>
            </a:pPr>
            <a:r>
              <a:rPr lang="en-GB">
                <a:solidFill>
                  <a:srgbClr val="00084D"/>
                </a:solidFill>
                <a:latin typeface="Avenir Next LT Pro Demi" panose="020B0504020202020204" pitchFamily="34" charset="77"/>
              </a:rPr>
              <a:t>Find and buy things online</a:t>
            </a:r>
          </a:p>
          <a:p>
            <a:pPr>
              <a:buClr>
                <a:srgbClr val="00084D"/>
              </a:buClr>
            </a:pPr>
            <a:r>
              <a:rPr lang="en-GB">
                <a:solidFill>
                  <a:srgbClr val="00084D"/>
                </a:solidFill>
                <a:latin typeface="Avenir Next LT Pro Demi" panose="020B0504020202020204" pitchFamily="34" charset="77"/>
              </a:rPr>
              <a:t>Compare prices to choose where you shop</a:t>
            </a:r>
          </a:p>
          <a:p>
            <a:pPr>
              <a:buClr>
                <a:srgbClr val="00084D"/>
              </a:buClr>
              <a:buFont typeface="Wingdings" pitchFamily="2" charset="2"/>
              <a:buChar char="ü"/>
            </a:pPr>
            <a:r>
              <a:rPr lang="en-GB">
                <a:solidFill>
                  <a:srgbClr val="00084D"/>
                </a:solidFill>
                <a:latin typeface="Avenir Next LT Pro Demi" panose="020B0504020202020204" pitchFamily="34" charset="77"/>
              </a:rPr>
              <a:t>Shop safely online</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solidFill>
                  <a:srgbClr val="00084D"/>
                </a:solidFill>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4DCC0-01D0-85F3-759C-D906DDCD72D4}"/>
              </a:ext>
            </a:extLst>
          </p:cNvPr>
          <p:cNvSpPr>
            <a:spLocks noGrp="1"/>
          </p:cNvSpPr>
          <p:nvPr>
            <p:ph type="body" sz="quarter" idx="11"/>
          </p:nvPr>
        </p:nvSpPr>
        <p:spPr>
          <a:xfrm>
            <a:off x="941387" y="3468049"/>
            <a:ext cx="6249121" cy="985931"/>
          </a:xfrm>
        </p:spPr>
        <p:txBody>
          <a:bodyPr lIns="91440" tIns="45720" rIns="91440" bIns="45720" anchor="ctr"/>
          <a:lstStyle/>
          <a:p>
            <a:r>
              <a:rPr lang="en-GB" dirty="0">
                <a:solidFill>
                  <a:srgbClr val="05286A"/>
                </a:solidFill>
                <a:latin typeface="BoS Pill Gothic" panose="02000503030000020004" pitchFamily="50" charset="0"/>
              </a:rPr>
              <a:t>Pre-session survey</a:t>
            </a:r>
          </a:p>
        </p:txBody>
      </p:sp>
      <p:pic>
        <p:nvPicPr>
          <p:cNvPr id="5" name="Picture Placeholder 4" descr="A qr code on a blue background&#10;&#10;Description automatically generated">
            <a:extLst>
              <a:ext uri="{FF2B5EF4-FFF2-40B4-BE49-F238E27FC236}">
                <a16:creationId xmlns:a16="http://schemas.microsoft.com/office/drawing/2014/main" id="{0C775B72-38D9-3354-F9C5-C3C980968511}"/>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 uri="{28A0092B-C50C-407E-A947-70E740481C1C}">
                <a14:useLocalDpi xmlns:a14="http://schemas.microsoft.com/office/drawing/2010/main" val="0"/>
              </a:ext>
            </a:extLst>
          </a:blip>
          <a:srcRect l="22151" t="32179" r="21448" b="11238"/>
          <a:stretch/>
        </p:blipFill>
        <p:spPr>
          <a:xfrm>
            <a:off x="7402640" y="2000842"/>
            <a:ext cx="3908977" cy="3920345"/>
          </a:xfrm>
        </p:spPr>
      </p:pic>
    </p:spTree>
    <p:extLst>
      <p:ext uri="{BB962C8B-B14F-4D97-AF65-F5344CB8AC3E}">
        <p14:creationId xmlns:p14="http://schemas.microsoft.com/office/powerpoint/2010/main" val="2603241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4DCC0-01D0-85F3-759C-D906DDCD72D4}"/>
              </a:ext>
            </a:extLst>
          </p:cNvPr>
          <p:cNvSpPr>
            <a:spLocks noGrp="1"/>
          </p:cNvSpPr>
          <p:nvPr>
            <p:ph type="body" sz="quarter" idx="11"/>
          </p:nvPr>
        </p:nvSpPr>
        <p:spPr>
          <a:xfrm>
            <a:off x="941387" y="3468049"/>
            <a:ext cx="6249121" cy="985931"/>
          </a:xfrm>
        </p:spPr>
        <p:txBody>
          <a:bodyPr lIns="91440" tIns="45720" rIns="91440" bIns="45720" anchor="ctr"/>
          <a:lstStyle/>
          <a:p>
            <a:r>
              <a:rPr lang="en-GB" dirty="0">
                <a:solidFill>
                  <a:srgbClr val="05286A"/>
                </a:solidFill>
                <a:latin typeface="BoS Pill Gothic" panose="02000503030000020004" pitchFamily="50" charset="0"/>
              </a:rPr>
              <a:t>Post-session survey</a:t>
            </a:r>
          </a:p>
        </p:txBody>
      </p:sp>
      <p:pic>
        <p:nvPicPr>
          <p:cNvPr id="7" name="Picture Placeholder 6" descr="A qr code on a blue background&#10;&#10;Description automatically generated">
            <a:extLst>
              <a:ext uri="{FF2B5EF4-FFF2-40B4-BE49-F238E27FC236}">
                <a16:creationId xmlns:a16="http://schemas.microsoft.com/office/drawing/2014/main" id="{E50A393E-31D1-A154-94F4-7ED65E10027F}"/>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 uri="{28A0092B-C50C-407E-A947-70E740481C1C}">
                <a14:useLocalDpi xmlns:a14="http://schemas.microsoft.com/office/drawing/2010/main" val="0"/>
              </a:ext>
            </a:extLst>
          </a:blip>
          <a:srcRect l="22345" t="32793" r="21972" b="11344"/>
          <a:stretch/>
        </p:blipFill>
        <p:spPr>
          <a:xfrm>
            <a:off x="7402640" y="2000842"/>
            <a:ext cx="3908977" cy="3920345"/>
          </a:xfrm>
        </p:spPr>
      </p:pic>
    </p:spTree>
    <p:extLst>
      <p:ext uri="{BB962C8B-B14F-4D97-AF65-F5344CB8AC3E}">
        <p14:creationId xmlns:p14="http://schemas.microsoft.com/office/powerpoint/2010/main" val="2661023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background with white text&#10;&#10;Description automatically generated">
            <a:extLst>
              <a:ext uri="{FF2B5EF4-FFF2-40B4-BE49-F238E27FC236}">
                <a16:creationId xmlns:a16="http://schemas.microsoft.com/office/drawing/2014/main" id="{D5354A7F-C278-8A1C-E2F8-0E84D90CD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968" y="2020917"/>
            <a:ext cx="11854064" cy="4669027"/>
          </a:xfrm>
          <a:prstGeom prst="rect">
            <a:avLst/>
          </a:prstGeom>
        </p:spPr>
      </p:pic>
      <p:pic>
        <p:nvPicPr>
          <p:cNvPr id="3" name="Picture 2" descr="A qr code on a white background&#10;&#10;Description automatically generated">
            <a:extLst>
              <a:ext uri="{FF2B5EF4-FFF2-40B4-BE49-F238E27FC236}">
                <a16:creationId xmlns:a16="http://schemas.microsoft.com/office/drawing/2014/main" id="{37089C3F-2DE9-0338-6931-E0270ABA33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7123" y="4880807"/>
            <a:ext cx="1628277" cy="1628277"/>
          </a:xfrm>
          <a:prstGeom prst="rect">
            <a:avLst/>
          </a:prstGeom>
          <a:ln w="76200">
            <a:solidFill>
              <a:srgbClr val="05286A"/>
            </a:solidFill>
          </a:ln>
        </p:spPr>
      </p:pic>
    </p:spTree>
    <p:extLst>
      <p:ext uri="{BB962C8B-B14F-4D97-AF65-F5344CB8AC3E}">
        <p14:creationId xmlns:p14="http://schemas.microsoft.com/office/powerpoint/2010/main" val="337908618"/>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a:solidFill>
                  <a:srgbClr val="00084D"/>
                </a:solidFill>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784" r="784"/>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397377" y="2936035"/>
            <a:ext cx="6605307" cy="985931"/>
          </a:xfrm>
        </p:spPr>
        <p:txBody>
          <a:bodyPr/>
          <a:lstStyle/>
          <a:p>
            <a:r>
              <a:rPr lang="en-GB" dirty="0">
                <a:solidFill>
                  <a:srgbClr val="00084D"/>
                </a:solidFill>
              </a:rPr>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93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265510" y="460852"/>
            <a:ext cx="8883501" cy="880759"/>
          </a:xfrm>
        </p:spPr>
        <p:txBody>
          <a:bodyPr lIns="91440" tIns="45720" rIns="91440" bIns="45720" anchor="t"/>
          <a:lstStyle/>
          <a:p>
            <a:r>
              <a:rPr lang="en-GB" dirty="0">
                <a:solidFill>
                  <a:srgbClr val="00084D"/>
                </a:solidFill>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a:xfrm>
            <a:off x="741760" y="2000841"/>
            <a:ext cx="5928742" cy="3920345"/>
          </a:xfrm>
        </p:spPr>
        <p:txBody>
          <a:bodyPr lIns="91440" tIns="45720" rIns="91440" bIns="45720" anchor="ctr"/>
          <a:lstStyle/>
          <a:p>
            <a:pPr>
              <a:buClr>
                <a:srgbClr val="00084D"/>
              </a:buClr>
              <a:buFont typeface="Wingdings" pitchFamily="2" charset="2"/>
              <a:buChar char="ü"/>
            </a:pPr>
            <a:r>
              <a:rPr lang="en-GB" dirty="0">
                <a:solidFill>
                  <a:srgbClr val="00084D"/>
                </a:solidFill>
                <a:latin typeface="Avenir Next LT Pro Demi" panose="020B0504020202020204" pitchFamily="34" charset="77"/>
              </a:rPr>
              <a:t>Find and buy things online</a:t>
            </a:r>
          </a:p>
          <a:p>
            <a:pPr>
              <a:buClr>
                <a:srgbClr val="00084D"/>
              </a:buClr>
              <a:buFont typeface="Wingdings" pitchFamily="2" charset="2"/>
              <a:buChar char="ü"/>
            </a:pPr>
            <a:r>
              <a:rPr lang="en-GB" dirty="0">
                <a:solidFill>
                  <a:srgbClr val="00084D"/>
                </a:solidFill>
                <a:latin typeface="Avenir Next LT Pro Demi" panose="020B0504020202020204" pitchFamily="34" charset="77"/>
              </a:rPr>
              <a:t>Compare prices to choose where you shop</a:t>
            </a:r>
          </a:p>
          <a:p>
            <a:pPr>
              <a:buClr>
                <a:srgbClr val="00084D"/>
              </a:buClr>
              <a:buFont typeface="Wingdings" pitchFamily="2" charset="2"/>
              <a:buChar char="ü"/>
            </a:pPr>
            <a:r>
              <a:rPr lang="en-GB" dirty="0">
                <a:solidFill>
                  <a:srgbClr val="00084D"/>
                </a:solidFill>
                <a:latin typeface="Avenir Next LT Pro Demi" panose="020B0504020202020204" pitchFamily="34" charset="77"/>
              </a:rPr>
              <a:t>Shop online safely</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dirty="0">
                <a:solidFill>
                  <a:srgbClr val="00084D"/>
                </a:solidFill>
              </a:rPr>
              <a:t>What can you buy online?</a:t>
            </a:r>
          </a:p>
        </p:txBody>
      </p:sp>
      <p:pic>
        <p:nvPicPr>
          <p:cNvPr id="5" name="Picture Placeholder 4">
            <a:extLst>
              <a:ext uri="{FF2B5EF4-FFF2-40B4-BE49-F238E27FC236}">
                <a16:creationId xmlns:a16="http://schemas.microsoft.com/office/drawing/2014/main" id="{3647A2C4-8D63-4158-8BF2-36E158E85BD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81" b="1781"/>
          <a:stretch/>
        </p:blipFill>
        <p:spPr/>
      </p:pic>
    </p:spTree>
    <p:extLst>
      <p:ext uri="{BB962C8B-B14F-4D97-AF65-F5344CB8AC3E}">
        <p14:creationId xmlns:p14="http://schemas.microsoft.com/office/powerpoint/2010/main" val="319559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rgbClr val="00084D"/>
                </a:solidFill>
              </a:rPr>
              <a:t>Some examples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pPr marL="457200" indent="-457200">
              <a:buClr>
                <a:srgbClr val="00084D"/>
              </a:buClr>
              <a:buFont typeface="Arial" panose="020B0604020202020204" pitchFamily="34" charset="0"/>
              <a:buChar char="•"/>
            </a:pPr>
            <a:r>
              <a:rPr lang="en-GB">
                <a:solidFill>
                  <a:srgbClr val="00084D"/>
                </a:solidFill>
                <a:latin typeface="Avenir Next LT Pro Demi" panose="020B0504020202020204" pitchFamily="34" charset="77"/>
              </a:rPr>
              <a:t>Clothes</a:t>
            </a:r>
          </a:p>
          <a:p>
            <a:pPr marL="457200" indent="-457200">
              <a:buClr>
                <a:srgbClr val="00084D"/>
              </a:buClr>
              <a:buFont typeface="Arial" panose="020B0604020202020204" pitchFamily="34" charset="0"/>
              <a:buChar char="•"/>
            </a:pPr>
            <a:r>
              <a:rPr lang="en-GB">
                <a:solidFill>
                  <a:srgbClr val="00084D"/>
                </a:solidFill>
                <a:latin typeface="Avenir Next LT Pro Demi" panose="020B0504020202020204" pitchFamily="34" charset="77"/>
              </a:rPr>
              <a:t>Electronics</a:t>
            </a:r>
          </a:p>
          <a:p>
            <a:pPr marL="457200" indent="-457200">
              <a:buClr>
                <a:srgbClr val="00084D"/>
              </a:buClr>
              <a:buFont typeface="Arial" panose="020B0604020202020204" pitchFamily="34" charset="0"/>
              <a:buChar char="•"/>
            </a:pPr>
            <a:r>
              <a:rPr lang="en-GB">
                <a:solidFill>
                  <a:srgbClr val="00084D"/>
                </a:solidFill>
                <a:latin typeface="Avenir Next LT Pro Demi" panose="020B0504020202020204" pitchFamily="34" charset="77"/>
              </a:rPr>
              <a:t>Books</a:t>
            </a:r>
          </a:p>
          <a:p>
            <a:pPr marL="457200" indent="-457200">
              <a:buClr>
                <a:srgbClr val="00084D"/>
              </a:buClr>
              <a:buFont typeface="Arial" panose="020B0604020202020204" pitchFamily="34" charset="0"/>
              <a:buChar char="•"/>
            </a:pPr>
            <a:r>
              <a:rPr lang="en-GB">
                <a:solidFill>
                  <a:srgbClr val="00084D"/>
                </a:solidFill>
                <a:latin typeface="Avenir Next LT Pro Demi" panose="020B0504020202020204" pitchFamily="34" charset="77"/>
              </a:rPr>
              <a:t>Groceries</a:t>
            </a:r>
          </a:p>
          <a:p>
            <a:pPr marL="457200" indent="-457200">
              <a:buClr>
                <a:srgbClr val="00084D"/>
              </a:buClr>
              <a:buFont typeface="Arial" panose="020B0604020202020204" pitchFamily="34" charset="0"/>
              <a:buChar char="•"/>
            </a:pPr>
            <a:r>
              <a:rPr lang="en-GB">
                <a:solidFill>
                  <a:srgbClr val="00084D"/>
                </a:solidFill>
                <a:latin typeface="Avenir Next LT Pro Demi" panose="020B0504020202020204" pitchFamily="34" charset="77"/>
              </a:rPr>
              <a:t>Holidays</a:t>
            </a:r>
          </a:p>
          <a:p>
            <a:pPr marL="457200" indent="-457200">
              <a:buClr>
                <a:srgbClr val="00084D"/>
              </a:buClr>
              <a:buFont typeface="Arial" panose="020B0604020202020204" pitchFamily="34" charset="0"/>
              <a:buChar char="•"/>
            </a:pPr>
            <a:r>
              <a:rPr lang="en-GB">
                <a:solidFill>
                  <a:srgbClr val="00084D"/>
                </a:solidFill>
                <a:latin typeface="Avenir Next LT Pro Demi" panose="020B0504020202020204" pitchFamily="34" charset="77"/>
              </a:rPr>
              <a:t>Entertainment</a:t>
            </a:r>
          </a:p>
        </p:txBody>
      </p:sp>
      <p:pic>
        <p:nvPicPr>
          <p:cNvPr id="5" name="Picture Placeholder 4">
            <a:extLst>
              <a:ext uri="{FF2B5EF4-FFF2-40B4-BE49-F238E27FC236}">
                <a16:creationId xmlns:a16="http://schemas.microsoft.com/office/drawing/2014/main" id="{9A283D6C-B9CC-FBB3-6B21-A770E702741F}"/>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37" r="237"/>
          <a:stretch/>
        </p:blipFill>
        <p:spPr/>
      </p:pic>
    </p:spTree>
    <p:extLst>
      <p:ext uri="{BB962C8B-B14F-4D97-AF65-F5344CB8AC3E}">
        <p14:creationId xmlns:p14="http://schemas.microsoft.com/office/powerpoint/2010/main" val="3445952308"/>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5652BEFC-FA9A-83D9-8C3B-33EE31F1357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solidFill>
                  <a:srgbClr val="00084D"/>
                </a:solidFill>
              </a:rPr>
              <a:t>How you buy online</a:t>
            </a:r>
          </a:p>
        </p:txBody>
      </p:sp>
      <p:sp>
        <p:nvSpPr>
          <p:cNvPr id="8" name="Text Placeholder 7">
            <a:extLst>
              <a:ext uri="{FF2B5EF4-FFF2-40B4-BE49-F238E27FC236}">
                <a16:creationId xmlns:a16="http://schemas.microsoft.com/office/drawing/2014/main" id="{23F9BAB6-4432-259C-DE83-57CB4F3F5726}"/>
              </a:ext>
            </a:extLst>
          </p:cNvPr>
          <p:cNvSpPr>
            <a:spLocks noGrp="1"/>
          </p:cNvSpPr>
          <p:nvPr>
            <p:ph type="body" sz="quarter" idx="12"/>
          </p:nvPr>
        </p:nvSpPr>
        <p:spPr>
          <a:xfrm>
            <a:off x="741760" y="2000838"/>
            <a:ext cx="6510810" cy="3920345"/>
          </a:xfrm>
        </p:spPr>
        <p:txBody>
          <a:bodyPr/>
          <a:lstStyle/>
          <a:p>
            <a:r>
              <a:rPr lang="en-GB" dirty="0">
                <a:solidFill>
                  <a:srgbClr val="00084D"/>
                </a:solidFill>
                <a:latin typeface="Avenir Next LT Pro Demi" panose="020B0504020202020204" pitchFamily="34" charset="77"/>
              </a:rPr>
              <a:t>Websites</a:t>
            </a:r>
          </a:p>
          <a:p>
            <a:endParaRPr lang="en-GB" dirty="0">
              <a:solidFill>
                <a:srgbClr val="00084D"/>
              </a:solidFill>
              <a:latin typeface="Avenir Next LT Pro Demi" panose="020B0504020202020204" pitchFamily="34" charset="77"/>
            </a:endParaRPr>
          </a:p>
          <a:p>
            <a:r>
              <a:rPr lang="en-GB" dirty="0">
                <a:solidFill>
                  <a:srgbClr val="00084D"/>
                </a:solidFill>
                <a:latin typeface="Avenir Next LT Pro Demi" panose="020B0504020202020204" pitchFamily="34" charset="77"/>
              </a:rPr>
              <a:t>Apps</a:t>
            </a:r>
          </a:p>
          <a:p>
            <a:endParaRPr lang="en-GB" dirty="0">
              <a:solidFill>
                <a:srgbClr val="00084D"/>
              </a:solidFill>
              <a:latin typeface="Avenir Next LT Pro Demi" panose="020B0504020202020204" pitchFamily="34" charset="77"/>
            </a:endParaRPr>
          </a:p>
          <a:p>
            <a:r>
              <a:rPr lang="en-GB" dirty="0">
                <a:solidFill>
                  <a:srgbClr val="00084D"/>
                </a:solidFill>
                <a:latin typeface="Avenir Next LT Pro Demi" panose="020B0504020202020204" pitchFamily="34" charset="77"/>
              </a:rPr>
              <a:t>Online marketplaces</a:t>
            </a:r>
          </a:p>
        </p:txBody>
      </p:sp>
    </p:spTree>
    <p:extLst>
      <p:ext uri="{BB962C8B-B14F-4D97-AF65-F5344CB8AC3E}">
        <p14:creationId xmlns:p14="http://schemas.microsoft.com/office/powerpoint/2010/main" val="4051229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a:solidFill>
                  <a:srgbClr val="00084D"/>
                </a:solidFill>
              </a:rPr>
              <a:t>The buying process </a:t>
            </a:r>
          </a:p>
        </p:txBody>
      </p:sp>
      <p:pic>
        <p:nvPicPr>
          <p:cNvPr id="5" name="Graphic 4">
            <a:extLst>
              <a:ext uri="{FF2B5EF4-FFF2-40B4-BE49-F238E27FC236}">
                <a16:creationId xmlns:a16="http://schemas.microsoft.com/office/drawing/2014/main" id="{D5734481-299B-FDD1-C49D-94DC6D15204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7517" y="2735011"/>
            <a:ext cx="1260000" cy="1260000"/>
          </a:xfrm>
          <a:prstGeom prst="rect">
            <a:avLst/>
          </a:prstGeom>
        </p:spPr>
      </p:pic>
      <p:sp>
        <p:nvSpPr>
          <p:cNvPr id="21" name="TextBox 20">
            <a:extLst>
              <a:ext uri="{FF2B5EF4-FFF2-40B4-BE49-F238E27FC236}">
                <a16:creationId xmlns:a16="http://schemas.microsoft.com/office/drawing/2014/main" id="{7854856E-8C4D-35F3-1D73-3A8D55CA8CBC}"/>
              </a:ext>
            </a:extLst>
          </p:cNvPr>
          <p:cNvSpPr txBox="1"/>
          <p:nvPr/>
        </p:nvSpPr>
        <p:spPr>
          <a:xfrm>
            <a:off x="488539" y="4206237"/>
            <a:ext cx="1229208" cy="461665"/>
          </a:xfrm>
          <a:prstGeom prst="rect">
            <a:avLst/>
          </a:prstGeom>
          <a:noFill/>
        </p:spPr>
        <p:txBody>
          <a:bodyPr wrap="square" rtlCol="0">
            <a:spAutoFit/>
          </a:bodyPr>
          <a:lstStyle/>
          <a:p>
            <a:pPr algn="ctr"/>
            <a:r>
              <a:rPr lang="en-GB" sz="2400" b="1">
                <a:solidFill>
                  <a:srgbClr val="00084D"/>
                </a:solidFill>
                <a:latin typeface="Avenir Next LT Pro Demi" panose="020B0504020202020204" pitchFamily="34" charset="77"/>
              </a:rPr>
              <a:t>Find</a:t>
            </a:r>
          </a:p>
        </p:txBody>
      </p:sp>
    </p:spTree>
    <p:extLst>
      <p:ext uri="{BB962C8B-B14F-4D97-AF65-F5344CB8AC3E}">
        <p14:creationId xmlns:p14="http://schemas.microsoft.com/office/powerpoint/2010/main" val="143933426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41D776-5206-40EC-828D-6A86C2E090FE}">
  <ds:schemaRefs>
    <ds:schemaRef ds:uri="http://schemas.microsoft.com/sharepoint/v3/contenttype/forms"/>
  </ds:schemaRefs>
</ds:datastoreItem>
</file>

<file path=customXml/itemProps2.xml><?xml version="1.0" encoding="utf-8"?>
<ds:datastoreItem xmlns:ds="http://schemas.openxmlformats.org/officeDocument/2006/customXml" ds:itemID="{B1186615-8476-4A35-98CF-A5DD720FB9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DBFF71-83EB-4B6E-8E2C-BBB1A0E3D126}">
  <ds:schemaRefs>
    <ds:schemaRef ds:uri="a26ea033-2852-474a-8cc8-30d2b3b4aa0f"/>
    <ds:schemaRef ds:uri="http://purl.org/dc/dcmitype/"/>
    <ds:schemaRef ds:uri="http://purl.org/dc/elements/1.1/"/>
    <ds:schemaRef ds:uri="http://schemas.microsoft.com/sharepoint/v3"/>
    <ds:schemaRef ds:uri="8296b18e-8234-4d94-91b1-3ed3998a7eb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3561</Words>
  <Application>Microsoft Office PowerPoint</Application>
  <PresentationFormat>Widescreen</PresentationFormat>
  <Paragraphs>242</Paragraphs>
  <Slides>21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Wingdings</vt:lpstr>
      <vt:lpstr>Arial</vt:lpstr>
      <vt:lpstr>Avenir Next LT Pro</vt:lpstr>
      <vt:lpstr>Symbol</vt:lpstr>
      <vt:lpstr>Courier New</vt:lpstr>
      <vt:lpstr>BoS Pill Gothic</vt:lpstr>
      <vt:lpstr>Calibri</vt:lpstr>
      <vt:lpstr>Lloyds Bank Jack Medium</vt:lpstr>
      <vt:lpstr>Avenir Next LT Pro Demi</vt:lpstr>
      <vt:lpstr>Times New Roman</vt:lpstr>
      <vt:lpstr>Lloyds Bank Jack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11</cp:revision>
  <cp:lastPrinted>2023-08-30T17:26:52Z</cp:lastPrinted>
  <dcterms:created xsi:type="dcterms:W3CDTF">2023-08-16T10:45:07Z</dcterms:created>
  <dcterms:modified xsi:type="dcterms:W3CDTF">2024-05-24T18:11:44Z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Classification: Limited</vt:lpwstr>
  </property>
  <property fmtid="{D5CDD505-2E9C-101B-9397-08002B2CF9AE}" pid="4" name="ContentTypeId">
    <vt:lpwstr>0x010100544CB9857E5E2A4892872DEF097EB12C</vt:lpwstr>
  </property>
  <property fmtid="{D5CDD505-2E9C-101B-9397-08002B2CF9AE}" pid="5" name="MediaServiceImageTags">
    <vt:lpwstr/>
  </property>
</Properties>
</file>