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101_1424138A.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4"/>
  </p:sldMasterIdLst>
  <p:notesMasterIdLst>
    <p:notesMasterId r:id="rId19"/>
  </p:notesMasterIdLst>
  <p:sldIdLst>
    <p:sldId id="281" r:id="rId5"/>
    <p:sldId id="289" r:id="rId6"/>
    <p:sldId id="282" r:id="rId7"/>
    <p:sldId id="271" r:id="rId8"/>
    <p:sldId id="272" r:id="rId9"/>
    <p:sldId id="286" r:id="rId10"/>
    <p:sldId id="285" r:id="rId11"/>
    <p:sldId id="275" r:id="rId12"/>
    <p:sldId id="276" r:id="rId13"/>
    <p:sldId id="277" r:id="rId14"/>
    <p:sldId id="279" r:id="rId15"/>
    <p:sldId id="287" r:id="rId16"/>
    <p:sldId id="288" r:id="rId17"/>
    <p:sldId id="257" r:id="rId18"/>
  </p:sldIdLst>
  <p:sldSz cx="12192000" cy="6858000"/>
  <p:notesSz cx="6858000" cy="9144000"/>
  <p:embeddedFontLst>
    <p:embeddedFont>
      <p:font typeface="Avenir Next LT Pro" panose="020B0504020202020204" pitchFamily="34" charset="0"/>
      <p:regular r:id="rId20"/>
      <p:bold r:id="rId21"/>
      <p:italic r:id="rId22"/>
      <p:boldItalic r:id="rId23"/>
    </p:embeddedFont>
    <p:embeddedFont>
      <p:font typeface="Avenir Next LT Pro Demi" panose="020B0704020202020204" pitchFamily="34" charset="0"/>
      <p:bold r:id="rId24"/>
      <p:boldItalic r:id="rId25"/>
    </p:embeddedFont>
    <p:embeddedFont>
      <p:font typeface="BoS Pill Gothic" panose="02000503030000020004" pitchFamily="50" charset="0"/>
      <p:bold r:id="rId26"/>
    </p:embeddedFont>
    <p:embeddedFont>
      <p:font typeface="Lloyds Bank Jack" panose="02000503040000020004" pitchFamily="50" charset="0"/>
      <p:regular r:id="rId27"/>
      <p:bold r:id="rId28"/>
      <p:italic r:id="rId29"/>
      <p:boldItalic r:id="rId30"/>
    </p:embeddedFont>
    <p:embeddedFont>
      <p:font typeface="Lloyds Bank Jack Medium" panose="02000606060000020004" pitchFamily="50" charset="0"/>
      <p:regular r:id="rId31"/>
      <p: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vU5qr4Gt5WKgUivGjps6lw==" hashData="nRLZYqEBaGCCs6ZZYixzjSHz+fiAEO/C98VIADsiy5/gntrOJNWYLnZVEGWO27HwV2XlRglGhTPckX1HIA2i0A=="/>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5E89991A-96E8-9BD5-B4C7-EADB6A7FD99B}" name="Sarah Mason" initials="SM" userId="0b920c53a0328f72" providerId="Windows Live"/>
  <p188:author id="{88BD1F5F-381C-5B3F-626F-EFE170E9BC0C}" name="Franklin, Chris (Customer Inclusion, Customer Channels)" initials="FC" userId="S::chris.franklin@lloydsbanking.com::826ee402-fbdb-4034-a7c7-db309b41606d" providerId="AD"/>
  <p188:author id="{7EBBF868-81FD-AC3E-0DD6-0919B053B30F}" name="Williams, Nicola ((Group Customer Inclusion))" initials="WN(CI" userId="S::Nicola.Williams1@Lloydsbanking.com::16f7d3d4-dd13-4ea8-9aba-d2692b196d41" providerId="AD"/>
  <p188:author id="{D166ADA9-AF04-E283-5A99-A5910D57E2C5}" name="Michael Osborne" initials="" userId="S::mike@upskilldigital.com::9c0de20d-36c4-4497-93c0-fd6961c417d7" providerId="AD"/>
  <p188:author id="{865A1CD2-5D88-1B70-DA30-1BDDB54B120C}" name="Franklin, Chris (Learning – People &amp; Places)" initials="CF" userId="S::Chris.Franklin@lloydsbanking.com::826ee402-fbdb-4034-a7c7-db309b41606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84D"/>
    <a:srgbClr val="157EB3"/>
    <a:srgbClr val="05286A"/>
    <a:srgbClr val="005BA2"/>
    <a:srgbClr val="024731"/>
    <a:srgbClr val="CC00CC"/>
    <a:srgbClr val="323233"/>
    <a:srgbClr val="006A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D3F403-643D-4391-97FD-DDA670A1191A}" v="2" dt="2024-05-15T12:10:13.4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711" autoAdjust="0"/>
    <p:restoredTop sz="28732" autoAdjust="0"/>
  </p:normalViewPr>
  <p:slideViewPr>
    <p:cSldViewPr snapToGrid="0">
      <p:cViewPr varScale="1">
        <p:scale>
          <a:sx n="31" d="100"/>
          <a:sy n="31" d="100"/>
        </p:scale>
        <p:origin x="3342" y="60"/>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7.fntdata"/><Relationship Id="rId39" Type="http://schemas.microsoft.com/office/2018/10/relationships/authors" Target="authors.xml"/><Relationship Id="rId21" Type="http://schemas.openxmlformats.org/officeDocument/2006/relationships/font" Target="fonts/font2.fntdata"/><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6.fntdata"/><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5.fntdata"/><Relationship Id="rId32" Type="http://schemas.openxmlformats.org/officeDocument/2006/relationships/font" Target="fonts/font13.fntdata"/><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liams, Nicola ((Group Customer Inclusion))" userId="16f7d3d4-dd13-4ea8-9aba-d2692b196d41" providerId="ADAL" clId="{56D26C9A-EA81-4DBB-B055-BC0C3EB33C3F}"/>
    <pc:docChg chg="">
      <pc:chgData name="Williams, Nicola ((Group Customer Inclusion))" userId="16f7d3d4-dd13-4ea8-9aba-d2692b196d41" providerId="ADAL" clId="{56D26C9A-EA81-4DBB-B055-BC0C3EB33C3F}" dt="2023-09-21T17:09:19.091" v="1"/>
      <pc:docMkLst>
        <pc:docMk/>
      </pc:docMkLst>
      <pc:sldChg chg="addCm">
        <pc:chgData name="Williams, Nicola ((Group Customer Inclusion))" userId="16f7d3d4-dd13-4ea8-9aba-d2692b196d41" providerId="ADAL" clId="{56D26C9A-EA81-4DBB-B055-BC0C3EB33C3F}" dt="2023-09-21T17:08:46.364" v="0"/>
        <pc:sldMkLst>
          <pc:docMk/>
          <pc:sldMk cId="1439334267" sldId="275"/>
        </pc:sldMkLst>
        <pc:extLst>
          <p:ext xmlns:p="http://schemas.openxmlformats.org/presentationml/2006/main" uri="{D6D511B9-2390-475A-947B-AFAB55BFBCF1}">
            <pc226:cmChg xmlns:pc226="http://schemas.microsoft.com/office/powerpoint/2022/06/main/command" chg="add">
              <pc226:chgData name="Williams, Nicola ((Group Customer Inclusion))" userId="16f7d3d4-dd13-4ea8-9aba-d2692b196d41" providerId="ADAL" clId="{56D26C9A-EA81-4DBB-B055-BC0C3EB33C3F}" dt="2023-09-21T17:08:46.364" v="0"/>
              <pc2:cmMkLst xmlns:pc2="http://schemas.microsoft.com/office/powerpoint/2019/9/main/command">
                <pc:docMk/>
                <pc:sldMk cId="1439334267" sldId="275"/>
                <pc2:cmMk id="{09E897E3-22E9-41B6-AF33-8133BD8255F5}"/>
              </pc2:cmMkLst>
            </pc226:cmChg>
          </p:ext>
        </pc:extLst>
      </pc:sldChg>
      <pc:sldChg chg="addCm">
        <pc:chgData name="Williams, Nicola ((Group Customer Inclusion))" userId="16f7d3d4-dd13-4ea8-9aba-d2692b196d41" providerId="ADAL" clId="{56D26C9A-EA81-4DBB-B055-BC0C3EB33C3F}" dt="2023-09-21T17:09:19.091" v="1"/>
        <pc:sldMkLst>
          <pc:docMk/>
          <pc:sldMk cId="1562994908" sldId="280"/>
        </pc:sldMkLst>
        <pc:extLst>
          <p:ext xmlns:p="http://schemas.openxmlformats.org/presentationml/2006/main" uri="{D6D511B9-2390-475A-947B-AFAB55BFBCF1}">
            <pc226:cmChg xmlns:pc226="http://schemas.microsoft.com/office/powerpoint/2022/06/main/command" chg="add">
              <pc226:chgData name="Williams, Nicola ((Group Customer Inclusion))" userId="16f7d3d4-dd13-4ea8-9aba-d2692b196d41" providerId="ADAL" clId="{56D26C9A-EA81-4DBB-B055-BC0C3EB33C3F}" dt="2023-09-21T17:09:19.091" v="1"/>
              <pc2:cmMkLst xmlns:pc2="http://schemas.microsoft.com/office/powerpoint/2019/9/main/command">
                <pc:docMk/>
                <pc:sldMk cId="1562994908" sldId="280"/>
                <pc2:cmMk id="{963EF735-3486-42B8-9F33-3A8DF2C2A519}"/>
              </pc2:cmMkLst>
            </pc226:cmChg>
          </p:ext>
        </pc:extLst>
      </pc:sldChg>
    </pc:docChg>
  </pc:docChgLst>
  <pc:docChgLst>
    <pc:chgData name="Holmes, Em (Group Customer Inclusion)" userId="f0fbbf99-57c5-4bee-9415-35f2675381ec" providerId="ADAL" clId="{3763579C-4DE2-4FA1-BF5C-816B6C0FF3DC}"/>
    <pc:docChg chg="undo custSel addSld delSld modSld sldOrd">
      <pc:chgData name="Holmes, Em (Group Customer Inclusion)" userId="f0fbbf99-57c5-4bee-9415-35f2675381ec" providerId="ADAL" clId="{3763579C-4DE2-4FA1-BF5C-816B6C0FF3DC}" dt="2023-10-10T14:10:42.666" v="8" actId="122"/>
      <pc:docMkLst>
        <pc:docMk/>
      </pc:docMkLst>
      <pc:sldChg chg="new del">
        <pc:chgData name="Holmes, Em (Group Customer Inclusion)" userId="f0fbbf99-57c5-4bee-9415-35f2675381ec" providerId="ADAL" clId="{3763579C-4DE2-4FA1-BF5C-816B6C0FF3DC}" dt="2023-10-10T14:10:30.121" v="3" actId="47"/>
        <pc:sldMkLst>
          <pc:docMk/>
          <pc:sldMk cId="948117226" sldId="256"/>
        </pc:sldMkLst>
      </pc:sldChg>
      <pc:sldChg chg="new">
        <pc:chgData name="Holmes, Em (Group Customer Inclusion)" userId="f0fbbf99-57c5-4bee-9415-35f2675381ec" providerId="ADAL" clId="{3763579C-4DE2-4FA1-BF5C-816B6C0FF3DC}" dt="2023-10-10T14:10:29.356" v="2" actId="680"/>
        <pc:sldMkLst>
          <pc:docMk/>
          <pc:sldMk cId="337908618" sldId="257"/>
        </pc:sldMkLst>
      </pc:sldChg>
      <pc:sldChg chg="modSp new mod ord">
        <pc:chgData name="Holmes, Em (Group Customer Inclusion)" userId="f0fbbf99-57c5-4bee-9415-35f2675381ec" providerId="ADAL" clId="{3763579C-4DE2-4FA1-BF5C-816B6C0FF3DC}" dt="2023-10-10T14:10:42.666" v="8" actId="122"/>
        <pc:sldMkLst>
          <pc:docMk/>
          <pc:sldMk cId="3560207912" sldId="258"/>
        </pc:sldMkLst>
        <pc:spChg chg="mod">
          <ac:chgData name="Holmes, Em (Group Customer Inclusion)" userId="f0fbbf99-57c5-4bee-9415-35f2675381ec" providerId="ADAL" clId="{3763579C-4DE2-4FA1-BF5C-816B6C0FF3DC}" dt="2023-10-10T14:10:42.666" v="8" actId="122"/>
          <ac:spMkLst>
            <pc:docMk/>
            <pc:sldMk cId="3560207912" sldId="258"/>
            <ac:spMk id="2" creationId="{6C96AB69-225A-E786-55D2-1F5B3B990055}"/>
          </ac:spMkLst>
        </pc:spChg>
      </pc:sldChg>
      <pc:sldChg chg="del">
        <pc:chgData name="Holmes, Em (Group Customer Inclusion)" userId="f0fbbf99-57c5-4bee-9415-35f2675381ec" providerId="ADAL" clId="{3763579C-4DE2-4FA1-BF5C-816B6C0FF3DC}" dt="2023-10-10T14:10:27.130" v="0" actId="47"/>
        <pc:sldMkLst>
          <pc:docMk/>
          <pc:sldMk cId="4051229828" sldId="274"/>
        </pc:sldMkLst>
      </pc:sldChg>
      <pc:sldChg chg="del">
        <pc:chgData name="Holmes, Em (Group Customer Inclusion)" userId="f0fbbf99-57c5-4bee-9415-35f2675381ec" providerId="ADAL" clId="{3763579C-4DE2-4FA1-BF5C-816B6C0FF3DC}" dt="2023-10-10T14:10:27.130" v="0" actId="47"/>
        <pc:sldMkLst>
          <pc:docMk/>
          <pc:sldMk cId="1439334267" sldId="275"/>
        </pc:sldMkLst>
      </pc:sldChg>
      <pc:sldChg chg="del">
        <pc:chgData name="Holmes, Em (Group Customer Inclusion)" userId="f0fbbf99-57c5-4bee-9415-35f2675381ec" providerId="ADAL" clId="{3763579C-4DE2-4FA1-BF5C-816B6C0FF3DC}" dt="2023-10-10T14:10:27.130" v="0" actId="47"/>
        <pc:sldMkLst>
          <pc:docMk/>
          <pc:sldMk cId="744994948" sldId="276"/>
        </pc:sldMkLst>
      </pc:sldChg>
      <pc:sldChg chg="del">
        <pc:chgData name="Holmes, Em (Group Customer Inclusion)" userId="f0fbbf99-57c5-4bee-9415-35f2675381ec" providerId="ADAL" clId="{3763579C-4DE2-4FA1-BF5C-816B6C0FF3DC}" dt="2023-10-10T14:10:27.130" v="0" actId="47"/>
        <pc:sldMkLst>
          <pc:docMk/>
          <pc:sldMk cId="846422749" sldId="277"/>
        </pc:sldMkLst>
      </pc:sldChg>
      <pc:sldChg chg="del">
        <pc:chgData name="Holmes, Em (Group Customer Inclusion)" userId="f0fbbf99-57c5-4bee-9415-35f2675381ec" providerId="ADAL" clId="{3763579C-4DE2-4FA1-BF5C-816B6C0FF3DC}" dt="2023-10-10T14:10:27.130" v="0" actId="47"/>
        <pc:sldMkLst>
          <pc:docMk/>
          <pc:sldMk cId="3830901078" sldId="278"/>
        </pc:sldMkLst>
      </pc:sldChg>
      <pc:sldChg chg="del">
        <pc:chgData name="Holmes, Em (Group Customer Inclusion)" userId="f0fbbf99-57c5-4bee-9415-35f2675381ec" providerId="ADAL" clId="{3763579C-4DE2-4FA1-BF5C-816B6C0FF3DC}" dt="2023-10-10T14:10:27.130" v="0" actId="47"/>
        <pc:sldMkLst>
          <pc:docMk/>
          <pc:sldMk cId="2907636320" sldId="279"/>
        </pc:sldMkLst>
      </pc:sldChg>
      <pc:sldChg chg="del">
        <pc:chgData name="Holmes, Em (Group Customer Inclusion)" userId="f0fbbf99-57c5-4bee-9415-35f2675381ec" providerId="ADAL" clId="{3763579C-4DE2-4FA1-BF5C-816B6C0FF3DC}" dt="2023-10-10T14:10:27.130" v="0" actId="47"/>
        <pc:sldMkLst>
          <pc:docMk/>
          <pc:sldMk cId="1562994908" sldId="280"/>
        </pc:sldMkLst>
      </pc:sldChg>
      <pc:sldChg chg="del">
        <pc:chgData name="Holmes, Em (Group Customer Inclusion)" userId="f0fbbf99-57c5-4bee-9415-35f2675381ec" providerId="ADAL" clId="{3763579C-4DE2-4FA1-BF5C-816B6C0FF3DC}" dt="2023-10-10T14:10:27.130" v="0" actId="47"/>
        <pc:sldMkLst>
          <pc:docMk/>
          <pc:sldMk cId="1505034061" sldId="283"/>
        </pc:sldMkLst>
      </pc:sldChg>
      <pc:sldChg chg="del">
        <pc:chgData name="Holmes, Em (Group Customer Inclusion)" userId="f0fbbf99-57c5-4bee-9415-35f2675381ec" providerId="ADAL" clId="{3763579C-4DE2-4FA1-BF5C-816B6C0FF3DC}" dt="2023-10-10T14:10:27.130" v="0" actId="47"/>
        <pc:sldMkLst>
          <pc:docMk/>
          <pc:sldMk cId="3172286150" sldId="284"/>
        </pc:sldMkLst>
      </pc:sldChg>
      <pc:sldChg chg="del">
        <pc:chgData name="Holmes, Em (Group Customer Inclusion)" userId="f0fbbf99-57c5-4bee-9415-35f2675381ec" providerId="ADAL" clId="{3763579C-4DE2-4FA1-BF5C-816B6C0FF3DC}" dt="2023-10-10T14:10:27.130" v="0" actId="47"/>
        <pc:sldMkLst>
          <pc:docMk/>
          <pc:sldMk cId="4147720394" sldId="287"/>
        </pc:sldMkLst>
      </pc:sldChg>
      <pc:sldChg chg="del">
        <pc:chgData name="Holmes, Em (Group Customer Inclusion)" userId="f0fbbf99-57c5-4bee-9415-35f2675381ec" providerId="ADAL" clId="{3763579C-4DE2-4FA1-BF5C-816B6C0FF3DC}" dt="2023-10-10T14:10:27.130" v="0" actId="47"/>
        <pc:sldMkLst>
          <pc:docMk/>
          <pc:sldMk cId="1562667722" sldId="288"/>
        </pc:sldMkLst>
      </pc:sldChg>
      <pc:sldChg chg="del">
        <pc:chgData name="Holmes, Em (Group Customer Inclusion)" userId="f0fbbf99-57c5-4bee-9415-35f2675381ec" providerId="ADAL" clId="{3763579C-4DE2-4FA1-BF5C-816B6C0FF3DC}" dt="2023-10-10T14:10:27.130" v="0" actId="47"/>
        <pc:sldMkLst>
          <pc:docMk/>
          <pc:sldMk cId="3880652620" sldId="290"/>
        </pc:sldMkLst>
      </pc:sldChg>
      <pc:sldChg chg="del">
        <pc:chgData name="Holmes, Em (Group Customer Inclusion)" userId="f0fbbf99-57c5-4bee-9415-35f2675381ec" providerId="ADAL" clId="{3763579C-4DE2-4FA1-BF5C-816B6C0FF3DC}" dt="2023-10-10T14:10:27.130" v="0" actId="47"/>
        <pc:sldMkLst>
          <pc:docMk/>
          <pc:sldMk cId="1492554073" sldId="291"/>
        </pc:sldMkLst>
      </pc:sldChg>
      <pc:sldChg chg="del">
        <pc:chgData name="Holmes, Em (Group Customer Inclusion)" userId="f0fbbf99-57c5-4bee-9415-35f2675381ec" providerId="ADAL" clId="{3763579C-4DE2-4FA1-BF5C-816B6C0FF3DC}" dt="2023-10-10T14:10:27.130" v="0" actId="47"/>
        <pc:sldMkLst>
          <pc:docMk/>
          <pc:sldMk cId="3717874558" sldId="292"/>
        </pc:sldMkLst>
      </pc:sldChg>
      <pc:sldMasterChg chg="delSldLayout">
        <pc:chgData name="Holmes, Em (Group Customer Inclusion)" userId="f0fbbf99-57c5-4bee-9415-35f2675381ec" providerId="ADAL" clId="{3763579C-4DE2-4FA1-BF5C-816B6C0FF3DC}" dt="2023-10-10T14:10:27.130" v="0" actId="47"/>
        <pc:sldMasterMkLst>
          <pc:docMk/>
          <pc:sldMasterMk cId="4118352914" sldId="2147483660"/>
        </pc:sldMasterMkLst>
        <pc:sldLayoutChg chg="del">
          <pc:chgData name="Holmes, Em (Group Customer Inclusion)" userId="f0fbbf99-57c5-4bee-9415-35f2675381ec" providerId="ADAL" clId="{3763579C-4DE2-4FA1-BF5C-816B6C0FF3DC}" dt="2023-10-10T14:10:27.130" v="0" actId="47"/>
          <pc:sldLayoutMkLst>
            <pc:docMk/>
            <pc:sldMasterMk cId="4118352914" sldId="2147483660"/>
            <pc:sldLayoutMk cId="1400577265" sldId="2147483681"/>
          </pc:sldLayoutMkLst>
        </pc:sldLayoutChg>
      </pc:sldMasterChg>
    </pc:docChg>
  </pc:docChgLst>
  <pc:docChgLst>
    <pc:chgData name="Franklin, Chris (Customer Inclusion, Customer Channels)" userId="S::chris.franklin@lloydsbanking.com::826ee402-fbdb-4034-a7c7-db309b41606d" providerId="AD" clId="Web-{EDF9533B-EEF7-4C33-83E8-8C6C5B174D7C}"/>
    <pc:docChg chg="mod">
      <pc:chgData name="Franklin, Chris (Customer Inclusion, Customer Channels)" userId="S::chris.franklin@lloydsbanking.com::826ee402-fbdb-4034-a7c7-db309b41606d" providerId="AD" clId="Web-{EDF9533B-EEF7-4C33-83E8-8C6C5B174D7C}" dt="2023-09-22T08:04:39.805" v="1"/>
      <pc:docMkLst>
        <pc:docMk/>
      </pc:docMkLst>
      <pc:sldChg chg="modCm">
        <pc:chgData name="Franklin, Chris (Customer Inclusion, Customer Channels)" userId="S::chris.franklin@lloydsbanking.com::826ee402-fbdb-4034-a7c7-db309b41606d" providerId="AD" clId="Web-{EDF9533B-EEF7-4C33-83E8-8C6C5B174D7C}" dt="2023-09-22T08:04:39.805" v="1"/>
        <pc:sldMkLst>
          <pc:docMk/>
          <pc:sldMk cId="1439334267" sldId="275"/>
        </pc:sldMkLst>
        <pc:extLst>
          <p:ext xmlns:p="http://schemas.openxmlformats.org/presentationml/2006/main" uri="{D6D511B9-2390-475A-947B-AFAB55BFBCF1}">
            <pc226:cmChg xmlns:pc226="http://schemas.microsoft.com/office/powerpoint/2022/06/main/command" chg="">
              <pc226:chgData name="Franklin, Chris (Customer Inclusion, Customer Channels)" userId="S::chris.franklin@lloydsbanking.com::826ee402-fbdb-4034-a7c7-db309b41606d" providerId="AD" clId="Web-{EDF9533B-EEF7-4C33-83E8-8C6C5B174D7C}" dt="2023-09-22T08:04:39.805" v="1"/>
              <pc2:cmMkLst xmlns:pc2="http://schemas.microsoft.com/office/powerpoint/2019/9/main/command">
                <pc:docMk/>
                <pc:sldMk cId="1439334267" sldId="275"/>
                <pc2:cmMk id="{09E897E3-22E9-41B6-AF33-8133BD8255F5}"/>
              </pc2:cmMkLst>
              <pc226:cmRplyChg chg="add">
                <pc226:chgData name="Franklin, Chris (Customer Inclusion, Customer Channels)" userId="S::chris.franklin@lloydsbanking.com::826ee402-fbdb-4034-a7c7-db309b41606d" providerId="AD" clId="Web-{EDF9533B-EEF7-4C33-83E8-8C6C5B174D7C}" dt="2023-09-22T08:04:39.805" v="1"/>
                <pc2:cmRplyMkLst xmlns:pc2="http://schemas.microsoft.com/office/powerpoint/2019/9/main/command">
                  <pc:docMk/>
                  <pc:sldMk cId="1439334267" sldId="275"/>
                  <pc2:cmMk id="{09E897E3-22E9-41B6-AF33-8133BD8255F5}"/>
                  <pc2:cmRplyMk id="{0A22FCB0-B38D-4994-A965-5C1EE030E5FF}"/>
                </pc2:cmRplyMkLst>
              </pc226:cmRplyChg>
            </pc226:cmChg>
          </p:ext>
        </pc:extLst>
      </pc:sldChg>
    </pc:docChg>
  </pc:docChgLst>
  <pc:docChgLst>
    <pc:chgData name="Franklin, Chris (Customer Inclusion, Customer Channels)" userId="826ee402-fbdb-4034-a7c7-db309b41606d" providerId="ADAL" clId="{6D096F55-4BEF-4F0B-80D4-B4D0C1915524}"/>
    <pc:docChg chg="undo custSel addSld delSld modSld modMainMaster">
      <pc:chgData name="Franklin, Chris (Customer Inclusion, Customer Channels)" userId="826ee402-fbdb-4034-a7c7-db309b41606d" providerId="ADAL" clId="{6D096F55-4BEF-4F0B-80D4-B4D0C1915524}" dt="2023-09-22T16:33:42.512" v="174"/>
      <pc:docMkLst>
        <pc:docMk/>
      </pc:docMkLst>
      <pc:sldChg chg="addSp delSp modSp add mod">
        <pc:chgData name="Franklin, Chris (Customer Inclusion, Customer Channels)" userId="826ee402-fbdb-4034-a7c7-db309b41606d" providerId="ADAL" clId="{6D096F55-4BEF-4F0B-80D4-B4D0C1915524}" dt="2023-09-22T16:23:55.620" v="29"/>
        <pc:sldMkLst>
          <pc:docMk/>
          <pc:sldMk cId="4051229828" sldId="274"/>
        </pc:sldMkLst>
        <pc:spChg chg="del">
          <ac:chgData name="Franklin, Chris (Customer Inclusion, Customer Channels)" userId="826ee402-fbdb-4034-a7c7-db309b41606d" providerId="ADAL" clId="{6D096F55-4BEF-4F0B-80D4-B4D0C1915524}" dt="2023-09-22T14:46:37.967" v="11" actId="478"/>
          <ac:spMkLst>
            <pc:docMk/>
            <pc:sldMk cId="4051229828" sldId="274"/>
            <ac:spMk id="3" creationId="{ECEAC7C1-403F-FDE6-9497-4B5387566104}"/>
          </ac:spMkLst>
        </pc:spChg>
        <pc:spChg chg="mod">
          <ac:chgData name="Franklin, Chris (Customer Inclusion, Customer Channels)" userId="826ee402-fbdb-4034-a7c7-db309b41606d" providerId="ADAL" clId="{6D096F55-4BEF-4F0B-80D4-B4D0C1915524}" dt="2023-09-22T14:48:12.301" v="21" actId="108"/>
          <ac:spMkLst>
            <pc:docMk/>
            <pc:sldMk cId="4051229828" sldId="274"/>
            <ac:spMk id="4" creationId="{4A928272-B1C1-BF96-EE9D-433BCCA36A28}"/>
          </ac:spMkLst>
        </pc:spChg>
        <pc:spChg chg="add del mod">
          <ac:chgData name="Franklin, Chris (Customer Inclusion, Customer Channels)" userId="826ee402-fbdb-4034-a7c7-db309b41606d" providerId="ADAL" clId="{6D096F55-4BEF-4F0B-80D4-B4D0C1915524}" dt="2023-09-22T14:46:44.524" v="12" actId="478"/>
          <ac:spMkLst>
            <pc:docMk/>
            <pc:sldMk cId="4051229828" sldId="274"/>
            <ac:spMk id="6" creationId="{0501FB4C-BB51-753E-B192-C8697722A501}"/>
          </ac:spMkLst>
        </pc:spChg>
        <pc:spChg chg="add del mod">
          <ac:chgData name="Franklin, Chris (Customer Inclusion, Customer Channels)" userId="826ee402-fbdb-4034-a7c7-db309b41606d" providerId="ADAL" clId="{6D096F55-4BEF-4F0B-80D4-B4D0C1915524}" dt="2023-09-22T14:46:48.698" v="14"/>
          <ac:spMkLst>
            <pc:docMk/>
            <pc:sldMk cId="4051229828" sldId="274"/>
            <ac:spMk id="7" creationId="{FFE2E2F2-26EC-33C3-01B5-ED79F8050AFB}"/>
          </ac:spMkLst>
        </pc:spChg>
        <pc:spChg chg="add mod">
          <ac:chgData name="Franklin, Chris (Customer Inclusion, Customer Channels)" userId="826ee402-fbdb-4034-a7c7-db309b41606d" providerId="ADAL" clId="{6D096F55-4BEF-4F0B-80D4-B4D0C1915524}" dt="2023-09-22T14:47:45.974" v="18" actId="108"/>
          <ac:spMkLst>
            <pc:docMk/>
            <pc:sldMk cId="4051229828" sldId="274"/>
            <ac:spMk id="8" creationId="{F039893D-111E-CB8E-61FF-D19659AE3502}"/>
          </ac:spMkLst>
        </pc:spChg>
        <pc:spChg chg="add del mod">
          <ac:chgData name="Franklin, Chris (Customer Inclusion, Customer Channels)" userId="826ee402-fbdb-4034-a7c7-db309b41606d" providerId="ADAL" clId="{6D096F55-4BEF-4F0B-80D4-B4D0C1915524}" dt="2023-09-22T16:23:09.350" v="28" actId="931"/>
          <ac:spMkLst>
            <pc:docMk/>
            <pc:sldMk cId="4051229828" sldId="274"/>
            <ac:spMk id="10" creationId="{87532D25-A550-C505-D720-0533F0CC847E}"/>
          </ac:spMkLst>
        </pc:spChg>
        <pc:picChg chg="del">
          <ac:chgData name="Franklin, Chris (Customer Inclusion, Customer Channels)" userId="826ee402-fbdb-4034-a7c7-db309b41606d" providerId="ADAL" clId="{6D096F55-4BEF-4F0B-80D4-B4D0C1915524}" dt="2023-09-22T16:20:17.749" v="24" actId="478"/>
          <ac:picMkLst>
            <pc:docMk/>
            <pc:sldMk cId="4051229828" sldId="274"/>
            <ac:picMk id="5" creationId="{72E638E9-C6AD-21CC-A74C-0A7B934D992D}"/>
          </ac:picMkLst>
        </pc:picChg>
        <pc:picChg chg="add del mod">
          <ac:chgData name="Franklin, Chris (Customer Inclusion, Customer Channels)" userId="826ee402-fbdb-4034-a7c7-db309b41606d" providerId="ADAL" clId="{6D096F55-4BEF-4F0B-80D4-B4D0C1915524}" dt="2023-09-22T16:23:09.350" v="28" actId="931"/>
          <ac:picMkLst>
            <pc:docMk/>
            <pc:sldMk cId="4051229828" sldId="274"/>
            <ac:picMk id="12" creationId="{1C8E6C1C-F5ED-1B28-1A19-99DAF239E958}"/>
          </ac:picMkLst>
        </pc:picChg>
        <pc:picChg chg="add mod">
          <ac:chgData name="Franklin, Chris (Customer Inclusion, Customer Channels)" userId="826ee402-fbdb-4034-a7c7-db309b41606d" providerId="ADAL" clId="{6D096F55-4BEF-4F0B-80D4-B4D0C1915524}" dt="2023-09-22T16:23:55.620" v="29"/>
          <ac:picMkLst>
            <pc:docMk/>
            <pc:sldMk cId="4051229828" sldId="274"/>
            <ac:picMk id="13" creationId="{49EF1F71-99B5-433F-64D5-78C4C938E2DF}"/>
          </ac:picMkLst>
        </pc:picChg>
      </pc:sldChg>
      <pc:sldChg chg="addSp modSp mod">
        <pc:chgData name="Franklin, Chris (Customer Inclusion, Customer Channels)" userId="826ee402-fbdb-4034-a7c7-db309b41606d" providerId="ADAL" clId="{6D096F55-4BEF-4F0B-80D4-B4D0C1915524}" dt="2023-09-22T09:41:07.968" v="9" actId="171"/>
        <pc:sldMkLst>
          <pc:docMk/>
          <pc:sldMk cId="1562994908" sldId="280"/>
        </pc:sldMkLst>
        <pc:picChg chg="add mod ord">
          <ac:chgData name="Franklin, Chris (Customer Inclusion, Customer Channels)" userId="826ee402-fbdb-4034-a7c7-db309b41606d" providerId="ADAL" clId="{6D096F55-4BEF-4F0B-80D4-B4D0C1915524}" dt="2023-09-22T09:41:07.968" v="9" actId="171"/>
          <ac:picMkLst>
            <pc:docMk/>
            <pc:sldMk cId="1562994908" sldId="280"/>
            <ac:picMk id="4" creationId="{0F42BA93-1D28-8A47-782B-B71452860732}"/>
          </ac:picMkLst>
        </pc:picChg>
      </pc:sldChg>
      <pc:sldChg chg="addSp delSp modSp add mod">
        <pc:chgData name="Franklin, Chris (Customer Inclusion, Customer Channels)" userId="826ee402-fbdb-4034-a7c7-db309b41606d" providerId="ADAL" clId="{6D096F55-4BEF-4F0B-80D4-B4D0C1915524}" dt="2023-09-22T16:33:38.256" v="172"/>
        <pc:sldMkLst>
          <pc:docMk/>
          <pc:sldMk cId="1505034061" sldId="283"/>
        </pc:sldMkLst>
        <pc:spChg chg="mod">
          <ac:chgData name="Franklin, Chris (Customer Inclusion, Customer Channels)" userId="826ee402-fbdb-4034-a7c7-db309b41606d" providerId="ADAL" clId="{6D096F55-4BEF-4F0B-80D4-B4D0C1915524}" dt="2023-09-22T14:47:49.151" v="19" actId="108"/>
          <ac:spMkLst>
            <pc:docMk/>
            <pc:sldMk cId="1505034061" sldId="283"/>
            <ac:spMk id="3" creationId="{ECEAC7C1-403F-FDE6-9497-4B5387566104}"/>
          </ac:spMkLst>
        </pc:spChg>
        <pc:spChg chg="mod">
          <ac:chgData name="Franklin, Chris (Customer Inclusion, Customer Channels)" userId="826ee402-fbdb-4034-a7c7-db309b41606d" providerId="ADAL" clId="{6D096F55-4BEF-4F0B-80D4-B4D0C1915524}" dt="2023-09-22T14:48:15.333" v="22" actId="108"/>
          <ac:spMkLst>
            <pc:docMk/>
            <pc:sldMk cId="1505034061" sldId="283"/>
            <ac:spMk id="4" creationId="{4A928272-B1C1-BF96-EE9D-433BCCA36A28}"/>
          </ac:spMkLst>
        </pc:spChg>
        <pc:spChg chg="add mod">
          <ac:chgData name="Franklin, Chris (Customer Inclusion, Customer Channels)" userId="826ee402-fbdb-4034-a7c7-db309b41606d" providerId="ADAL" clId="{6D096F55-4BEF-4F0B-80D4-B4D0C1915524}" dt="2023-09-22T16:33:17.203" v="171" actId="1076"/>
          <ac:spMkLst>
            <pc:docMk/>
            <pc:sldMk cId="1505034061" sldId="283"/>
            <ac:spMk id="7" creationId="{4E962E45-171C-5590-669B-6B86006A63C6}"/>
          </ac:spMkLst>
        </pc:spChg>
        <pc:picChg chg="add del mod">
          <ac:chgData name="Franklin, Chris (Customer Inclusion, Customer Channels)" userId="826ee402-fbdb-4034-a7c7-db309b41606d" providerId="ADAL" clId="{6D096F55-4BEF-4F0B-80D4-B4D0C1915524}" dt="2023-09-22T16:33:13.618" v="170" actId="478"/>
          <ac:picMkLst>
            <pc:docMk/>
            <pc:sldMk cId="1505034061" sldId="283"/>
            <ac:picMk id="5" creationId="{97FE0C78-FF03-DFDD-EDD9-B5E12D9A41D3}"/>
          </ac:picMkLst>
        </pc:picChg>
        <pc:picChg chg="del">
          <ac:chgData name="Franklin, Chris (Customer Inclusion, Customer Channels)" userId="826ee402-fbdb-4034-a7c7-db309b41606d" providerId="ADAL" clId="{6D096F55-4BEF-4F0B-80D4-B4D0C1915524}" dt="2023-09-22T16:25:53.177" v="32" actId="478"/>
          <ac:picMkLst>
            <pc:docMk/>
            <pc:sldMk cId="1505034061" sldId="283"/>
            <ac:picMk id="8" creationId="{662CD32A-7A76-CA28-0CFA-89A11FC7DD9D}"/>
          </ac:picMkLst>
        </pc:picChg>
        <pc:picChg chg="add del mod">
          <ac:chgData name="Franklin, Chris (Customer Inclusion, Customer Channels)" userId="826ee402-fbdb-4034-a7c7-db309b41606d" providerId="ADAL" clId="{6D096F55-4BEF-4F0B-80D4-B4D0C1915524}" dt="2023-09-22T16:32:59.249" v="167" actId="478"/>
          <ac:picMkLst>
            <pc:docMk/>
            <pc:sldMk cId="1505034061" sldId="283"/>
            <ac:picMk id="9" creationId="{E9D3DE8B-A030-F005-B95F-4C9A836E41F5}"/>
          </ac:picMkLst>
        </pc:picChg>
        <pc:picChg chg="add mod">
          <ac:chgData name="Franklin, Chris (Customer Inclusion, Customer Channels)" userId="826ee402-fbdb-4034-a7c7-db309b41606d" providerId="ADAL" clId="{6D096F55-4BEF-4F0B-80D4-B4D0C1915524}" dt="2023-09-22T16:33:38.256" v="172"/>
          <ac:picMkLst>
            <pc:docMk/>
            <pc:sldMk cId="1505034061" sldId="283"/>
            <ac:picMk id="10" creationId="{9A8EADE1-8E5C-A497-C094-B970D9DF0873}"/>
          </ac:picMkLst>
        </pc:picChg>
      </pc:sldChg>
      <pc:sldChg chg="del">
        <pc:chgData name="Franklin, Chris (Customer Inclusion, Customer Channels)" userId="826ee402-fbdb-4034-a7c7-db309b41606d" providerId="ADAL" clId="{6D096F55-4BEF-4F0B-80D4-B4D0C1915524}" dt="2023-09-22T16:24:03.440" v="30" actId="47"/>
        <pc:sldMkLst>
          <pc:docMk/>
          <pc:sldMk cId="3191156585" sldId="289"/>
        </pc:sldMkLst>
      </pc:sldChg>
      <pc:sldChg chg="addSp delSp modSp add mod">
        <pc:chgData name="Franklin, Chris (Customer Inclusion, Customer Channels)" userId="826ee402-fbdb-4034-a7c7-db309b41606d" providerId="ADAL" clId="{6D096F55-4BEF-4F0B-80D4-B4D0C1915524}" dt="2023-09-22T16:33:42.512" v="174"/>
        <pc:sldMkLst>
          <pc:docMk/>
          <pc:sldMk cId="3717874558" sldId="292"/>
        </pc:sldMkLst>
        <pc:spChg chg="mod">
          <ac:chgData name="Franklin, Chris (Customer Inclusion, Customer Channels)" userId="826ee402-fbdb-4034-a7c7-db309b41606d" providerId="ADAL" clId="{6D096F55-4BEF-4F0B-80D4-B4D0C1915524}" dt="2023-09-22T14:47:51.603" v="20" actId="108"/>
          <ac:spMkLst>
            <pc:docMk/>
            <pc:sldMk cId="3717874558" sldId="292"/>
            <ac:spMk id="3" creationId="{ECEAC7C1-403F-FDE6-9497-4B5387566104}"/>
          </ac:spMkLst>
        </pc:spChg>
        <pc:spChg chg="mod">
          <ac:chgData name="Franklin, Chris (Customer Inclusion, Customer Channels)" userId="826ee402-fbdb-4034-a7c7-db309b41606d" providerId="ADAL" clId="{6D096F55-4BEF-4F0B-80D4-B4D0C1915524}" dt="2023-09-22T14:48:17.580" v="23" actId="108"/>
          <ac:spMkLst>
            <pc:docMk/>
            <pc:sldMk cId="3717874558" sldId="292"/>
            <ac:spMk id="4" creationId="{4A928272-B1C1-BF96-EE9D-433BCCA36A28}"/>
          </ac:spMkLst>
        </pc:spChg>
        <pc:spChg chg="add del mod">
          <ac:chgData name="Franklin, Chris (Customer Inclusion, Customer Channels)" userId="826ee402-fbdb-4034-a7c7-db309b41606d" providerId="ADAL" clId="{6D096F55-4BEF-4F0B-80D4-B4D0C1915524}" dt="2023-09-22T16:29:07.568" v="150" actId="931"/>
          <ac:spMkLst>
            <pc:docMk/>
            <pc:sldMk cId="3717874558" sldId="292"/>
            <ac:spMk id="5" creationId="{4C3852C1-7DAB-E7FD-BB8F-3AC5C947235A}"/>
          </ac:spMkLst>
        </pc:spChg>
        <pc:spChg chg="add del mod">
          <ac:chgData name="Franklin, Chris (Customer Inclusion, Customer Channels)" userId="826ee402-fbdb-4034-a7c7-db309b41606d" providerId="ADAL" clId="{6D096F55-4BEF-4F0B-80D4-B4D0C1915524}" dt="2023-09-22T16:30:06.668" v="156" actId="931"/>
          <ac:spMkLst>
            <pc:docMk/>
            <pc:sldMk cId="3717874558" sldId="292"/>
            <ac:spMk id="10" creationId="{5FD149FF-5E0D-9E78-9A41-0D4CDA7E9180}"/>
          </ac:spMkLst>
        </pc:spChg>
        <pc:spChg chg="add mod">
          <ac:chgData name="Franklin, Chris (Customer Inclusion, Customer Channels)" userId="826ee402-fbdb-4034-a7c7-db309b41606d" providerId="ADAL" clId="{6D096F55-4BEF-4F0B-80D4-B4D0C1915524}" dt="2023-09-22T16:33:41.752" v="173" actId="478"/>
          <ac:spMkLst>
            <pc:docMk/>
            <pc:sldMk cId="3717874558" sldId="292"/>
            <ac:spMk id="14" creationId="{A87F0325-44B4-3737-CBAE-65E2E4113D99}"/>
          </ac:spMkLst>
        </pc:spChg>
        <pc:picChg chg="add del mod">
          <ac:chgData name="Franklin, Chris (Customer Inclusion, Customer Channels)" userId="826ee402-fbdb-4034-a7c7-db309b41606d" providerId="ADAL" clId="{6D096F55-4BEF-4F0B-80D4-B4D0C1915524}" dt="2023-09-22T16:29:29.521" v="155" actId="478"/>
          <ac:picMkLst>
            <pc:docMk/>
            <pc:sldMk cId="3717874558" sldId="292"/>
            <ac:picMk id="7" creationId="{ECED1156-338F-2695-986E-5A157ED2E882}"/>
          </ac:picMkLst>
        </pc:picChg>
        <pc:picChg chg="del">
          <ac:chgData name="Franklin, Chris (Customer Inclusion, Customer Channels)" userId="826ee402-fbdb-4034-a7c7-db309b41606d" providerId="ADAL" clId="{6D096F55-4BEF-4F0B-80D4-B4D0C1915524}" dt="2023-09-22T16:29:01.436" v="149" actId="478"/>
          <ac:picMkLst>
            <pc:docMk/>
            <pc:sldMk cId="3717874558" sldId="292"/>
            <ac:picMk id="8" creationId="{50A83081-9A9C-2B6E-2C87-62A0EE6EBBA8}"/>
          </ac:picMkLst>
        </pc:picChg>
        <pc:picChg chg="add del mod">
          <ac:chgData name="Franklin, Chris (Customer Inclusion, Customer Channels)" userId="826ee402-fbdb-4034-a7c7-db309b41606d" providerId="ADAL" clId="{6D096F55-4BEF-4F0B-80D4-B4D0C1915524}" dt="2023-09-22T16:33:41.752" v="173" actId="478"/>
          <ac:picMkLst>
            <pc:docMk/>
            <pc:sldMk cId="3717874558" sldId="292"/>
            <ac:picMk id="12" creationId="{85BE6A49-178C-32D6-C6A2-D85B39D0EE88}"/>
          </ac:picMkLst>
        </pc:picChg>
        <pc:picChg chg="add mod">
          <ac:chgData name="Franklin, Chris (Customer Inclusion, Customer Channels)" userId="826ee402-fbdb-4034-a7c7-db309b41606d" providerId="ADAL" clId="{6D096F55-4BEF-4F0B-80D4-B4D0C1915524}" dt="2023-09-22T16:33:42.512" v="174"/>
          <ac:picMkLst>
            <pc:docMk/>
            <pc:sldMk cId="3717874558" sldId="292"/>
            <ac:picMk id="15" creationId="{37171CDF-A22C-5942-71F9-43A7F3207093}"/>
          </ac:picMkLst>
        </pc:picChg>
      </pc:sldChg>
      <pc:sldMasterChg chg="modSldLayout">
        <pc:chgData name="Franklin, Chris (Customer Inclusion, Customer Channels)" userId="826ee402-fbdb-4034-a7c7-db309b41606d" providerId="ADAL" clId="{6D096F55-4BEF-4F0B-80D4-B4D0C1915524}" dt="2023-09-22T09:29:41.810" v="2" actId="1076"/>
        <pc:sldMasterMkLst>
          <pc:docMk/>
          <pc:sldMasterMk cId="4118352914" sldId="2147483660"/>
        </pc:sldMasterMkLst>
        <pc:sldLayoutChg chg="addSp delSp modSp mod">
          <pc:chgData name="Franklin, Chris (Customer Inclusion, Customer Channels)" userId="826ee402-fbdb-4034-a7c7-db309b41606d" providerId="ADAL" clId="{6D096F55-4BEF-4F0B-80D4-B4D0C1915524}" dt="2023-09-22T09:29:41.810" v="2" actId="1076"/>
          <pc:sldLayoutMkLst>
            <pc:docMk/>
            <pc:sldMasterMk cId="4118352914" sldId="2147483660"/>
            <pc:sldLayoutMk cId="2386947031" sldId="2147483680"/>
          </pc:sldLayoutMkLst>
          <pc:grpChg chg="del">
            <ac:chgData name="Franklin, Chris (Customer Inclusion, Customer Channels)" userId="826ee402-fbdb-4034-a7c7-db309b41606d" providerId="ADAL" clId="{6D096F55-4BEF-4F0B-80D4-B4D0C1915524}" dt="2023-09-22T09:28:51.016" v="0" actId="478"/>
            <ac:grpSpMkLst>
              <pc:docMk/>
              <pc:sldMasterMk cId="4118352914" sldId="2147483660"/>
              <pc:sldLayoutMk cId="2386947031" sldId="2147483680"/>
              <ac:grpSpMk id="12" creationId="{8CEF6511-6508-43E2-961D-4D516AA02605}"/>
            </ac:grpSpMkLst>
          </pc:grpChg>
          <pc:picChg chg="add mod">
            <ac:chgData name="Franklin, Chris (Customer Inclusion, Customer Channels)" userId="826ee402-fbdb-4034-a7c7-db309b41606d" providerId="ADAL" clId="{6D096F55-4BEF-4F0B-80D4-B4D0C1915524}" dt="2023-09-22T09:29:41.810" v="2" actId="1076"/>
            <ac:picMkLst>
              <pc:docMk/>
              <pc:sldMasterMk cId="4118352914" sldId="2147483660"/>
              <pc:sldLayoutMk cId="2386947031" sldId="2147483680"/>
              <ac:picMk id="3" creationId="{2DA718AB-9E61-5129-7A7F-6AE36108E8FE}"/>
            </ac:picMkLst>
          </pc:picChg>
        </pc:sldLayoutChg>
      </pc:sldMasterChg>
    </pc:docChg>
  </pc:docChgLst>
  <pc:docChgLst>
    <pc:chgData name="Holmes, Em (Group Customer Inclusion)" userId="f0fbbf99-57c5-4bee-9415-35f2675381ec" providerId="ADAL" clId="{53D3F403-643D-4391-97FD-DDA670A1191A}"/>
    <pc:docChg chg="custSel addSld delSld modSld modMainMaster">
      <pc:chgData name="Holmes, Em (Group Customer Inclusion)" userId="f0fbbf99-57c5-4bee-9415-35f2675381ec" providerId="ADAL" clId="{53D3F403-643D-4391-97FD-DDA670A1191A}" dt="2024-05-24T18:12:38.510" v="5" actId="478"/>
      <pc:docMkLst>
        <pc:docMk/>
      </pc:docMkLst>
      <pc:sldChg chg="add">
        <pc:chgData name="Holmes, Em (Group Customer Inclusion)" userId="f0fbbf99-57c5-4bee-9415-35f2675381ec" providerId="ADAL" clId="{53D3F403-643D-4391-97FD-DDA670A1191A}" dt="2024-05-24T18:12:27.076" v="3"/>
        <pc:sldMkLst>
          <pc:docMk/>
          <pc:sldMk cId="337908618" sldId="257"/>
        </pc:sldMkLst>
      </pc:sldChg>
      <pc:sldChg chg="delCm">
        <pc:chgData name="Holmes, Em (Group Customer Inclusion)" userId="f0fbbf99-57c5-4bee-9415-35f2675381ec" providerId="ADAL" clId="{53D3F403-643D-4391-97FD-DDA670A1191A}" dt="2024-05-15T12:10:18.726" v="2"/>
        <pc:sldMkLst>
          <pc:docMk/>
          <pc:sldMk cId="3195590394" sldId="272"/>
        </pc:sldMkLst>
        <pc:extLst>
          <p:ext xmlns:p="http://schemas.openxmlformats.org/presentationml/2006/main" uri="{D6D511B9-2390-475A-947B-AFAB55BFBCF1}">
            <pc226:cmChg xmlns:pc226="http://schemas.microsoft.com/office/powerpoint/2022/06/main/command" chg="del">
              <pc226:chgData name="Holmes, Em (Group Customer Inclusion)" userId="f0fbbf99-57c5-4bee-9415-35f2675381ec" providerId="ADAL" clId="{53D3F403-643D-4391-97FD-DDA670A1191A}" dt="2024-05-15T12:10:18.726" v="2"/>
              <pc2:cmMkLst xmlns:pc2="http://schemas.microsoft.com/office/powerpoint/2019/9/main/command">
                <pc:docMk/>
                <pc:sldMk cId="3195590394" sldId="272"/>
                <pc2:cmMk id="{4C21CEEB-2C7F-45B3-AF56-03C0E671EF5B}"/>
              </pc2:cmMkLst>
            </pc226:cmChg>
          </p:ext>
        </pc:extLst>
      </pc:sldChg>
      <pc:sldChg chg="delCm">
        <pc:chgData name="Holmes, Em (Group Customer Inclusion)" userId="f0fbbf99-57c5-4bee-9415-35f2675381ec" providerId="ADAL" clId="{53D3F403-643D-4391-97FD-DDA670A1191A}" dt="2024-05-15T12:10:18.726" v="2"/>
        <pc:sldMkLst>
          <pc:docMk/>
          <pc:sldMk cId="2907636320" sldId="279"/>
        </pc:sldMkLst>
        <pc:extLst>
          <p:ext xmlns:p="http://schemas.openxmlformats.org/presentationml/2006/main" uri="{D6D511B9-2390-475A-947B-AFAB55BFBCF1}">
            <pc226:cmChg xmlns:pc226="http://schemas.microsoft.com/office/powerpoint/2022/06/main/command" chg="del">
              <pc226:chgData name="Holmes, Em (Group Customer Inclusion)" userId="f0fbbf99-57c5-4bee-9415-35f2675381ec" providerId="ADAL" clId="{53D3F403-643D-4391-97FD-DDA670A1191A}" dt="2024-05-15T12:10:18.726" v="2"/>
              <pc2:cmMkLst xmlns:pc2="http://schemas.microsoft.com/office/powerpoint/2019/9/main/command">
                <pc:docMk/>
                <pc:sldMk cId="2907636320" sldId="279"/>
                <pc2:cmMk id="{BEDA6B96-9251-4AEB-ACDD-213F5FE46A4D}"/>
              </pc2:cmMkLst>
            </pc226:cmChg>
          </p:ext>
        </pc:extLst>
      </pc:sldChg>
      <pc:sldChg chg="del">
        <pc:chgData name="Holmes, Em (Group Customer Inclusion)" userId="f0fbbf99-57c5-4bee-9415-35f2675381ec" providerId="ADAL" clId="{53D3F403-643D-4391-97FD-DDA670A1191A}" dt="2024-05-24T18:12:32.827" v="4" actId="47"/>
        <pc:sldMkLst>
          <pc:docMk/>
          <pc:sldMk cId="1562994908" sldId="280"/>
        </pc:sldMkLst>
      </pc:sldChg>
      <pc:sldChg chg="delCm">
        <pc:chgData name="Holmes, Em (Group Customer Inclusion)" userId="f0fbbf99-57c5-4bee-9415-35f2675381ec" providerId="ADAL" clId="{53D3F403-643D-4391-97FD-DDA670A1191A}" dt="2024-05-15T12:10:18.726" v="2"/>
        <pc:sldMkLst>
          <pc:docMk/>
          <pc:sldMk cId="3141007847" sldId="286"/>
        </pc:sldMkLst>
        <pc:extLst>
          <p:ext xmlns:p="http://schemas.openxmlformats.org/presentationml/2006/main" uri="{D6D511B9-2390-475A-947B-AFAB55BFBCF1}">
            <pc226:cmChg xmlns:pc226="http://schemas.microsoft.com/office/powerpoint/2022/06/main/command" chg="del">
              <pc226:chgData name="Holmes, Em (Group Customer Inclusion)" userId="f0fbbf99-57c5-4bee-9415-35f2675381ec" providerId="ADAL" clId="{53D3F403-643D-4391-97FD-DDA670A1191A}" dt="2024-05-15T12:10:18.726" v="2"/>
              <pc2:cmMkLst xmlns:pc2="http://schemas.microsoft.com/office/powerpoint/2019/9/main/command">
                <pc:docMk/>
                <pc:sldMk cId="3141007847" sldId="286"/>
                <pc2:cmMk id="{74771D37-E20C-48D6-A7A7-D97657F41ADB}"/>
              </pc2:cmMkLst>
            </pc226:cmChg>
          </p:ext>
        </pc:extLst>
      </pc:sldChg>
      <pc:sldChg chg="add">
        <pc:chgData name="Holmes, Em (Group Customer Inclusion)" userId="f0fbbf99-57c5-4bee-9415-35f2675381ec" providerId="ADAL" clId="{53D3F403-643D-4391-97FD-DDA670A1191A}" dt="2024-05-15T12:10:04.595" v="0"/>
        <pc:sldMkLst>
          <pc:docMk/>
          <pc:sldMk cId="2661023566" sldId="288"/>
        </pc:sldMkLst>
      </pc:sldChg>
      <pc:sldChg chg="add">
        <pc:chgData name="Holmes, Em (Group Customer Inclusion)" userId="f0fbbf99-57c5-4bee-9415-35f2675381ec" providerId="ADAL" clId="{53D3F403-643D-4391-97FD-DDA670A1191A}" dt="2024-05-15T12:10:13.411" v="1"/>
        <pc:sldMkLst>
          <pc:docMk/>
          <pc:sldMk cId="2603241571" sldId="289"/>
        </pc:sldMkLst>
      </pc:sldChg>
      <pc:sldMasterChg chg="modSldLayout">
        <pc:chgData name="Holmes, Em (Group Customer Inclusion)" userId="f0fbbf99-57c5-4bee-9415-35f2675381ec" providerId="ADAL" clId="{53D3F403-643D-4391-97FD-DDA670A1191A}" dt="2024-05-24T18:12:38.510" v="5" actId="478"/>
        <pc:sldMasterMkLst>
          <pc:docMk/>
          <pc:sldMasterMk cId="4118352914" sldId="2147483660"/>
        </pc:sldMasterMkLst>
        <pc:sldLayoutChg chg="delSp mod">
          <pc:chgData name="Holmes, Em (Group Customer Inclusion)" userId="f0fbbf99-57c5-4bee-9415-35f2675381ec" providerId="ADAL" clId="{53D3F403-643D-4391-97FD-DDA670A1191A}" dt="2024-05-24T18:12:38.510" v="5" actId="478"/>
          <pc:sldLayoutMkLst>
            <pc:docMk/>
            <pc:sldMasterMk cId="4118352914" sldId="2147483660"/>
            <pc:sldLayoutMk cId="2386947031" sldId="2147483680"/>
          </pc:sldLayoutMkLst>
          <pc:picChg chg="del">
            <ac:chgData name="Holmes, Em (Group Customer Inclusion)" userId="f0fbbf99-57c5-4bee-9415-35f2675381ec" providerId="ADAL" clId="{53D3F403-643D-4391-97FD-DDA670A1191A}" dt="2024-05-24T18:12:38.510" v="5" actId="478"/>
            <ac:picMkLst>
              <pc:docMk/>
              <pc:sldMasterMk cId="4118352914" sldId="2147483660"/>
              <pc:sldLayoutMk cId="2386947031" sldId="2147483680"/>
              <ac:picMk id="3" creationId="{2DA718AB-9E61-5129-7A7F-6AE36108E8FE}"/>
            </ac:picMkLst>
          </pc:picChg>
        </pc:sldLayoutChg>
      </pc:sldMasterChg>
    </pc:docChg>
  </pc:docChgLst>
</pc:chgInfo>
</file>

<file path=ppt/comments/modernComment_101_1424138A.xml><?xml version="1.0" encoding="utf-8"?>
<p188:cmLst xmlns:a="http://schemas.openxmlformats.org/drawingml/2006/main" xmlns:r="http://schemas.openxmlformats.org/officeDocument/2006/relationships" xmlns:p188="http://schemas.microsoft.com/office/powerpoint/2018/8/main">
  <p188:cm id="{7B61379E-7693-451E-AB43-7FA792D25A28}" authorId="{00000000-0000-0000-0000-000000000000}" status="resolved" created="2024-04-11T11:20:06.846">
    <pc:sldMkLst xmlns:pc="http://schemas.microsoft.com/office/powerpoint/2013/main/command">
      <pc:docMk/>
      <pc:sldMk cId="337908618" sldId="257"/>
    </pc:sldMkLst>
    <p188:replyLst>
      <p188:reply id="{CEAF873F-5C4D-5B46-A9EF-B6B0B54D7AC7}" authorId="{00000000-0000-0000-0000-000000000000}" created="2024-04-22T11:39:12.859">
        <p188:txBody>
          <a:bodyPr/>
          <a:lstStyle/>
          <a:p>
            <a:r>
              <a:rPr lang="en-US"/>
              <a:t>Added in - let me know if you’re happy with this placement</a:t>
            </a:r>
          </a:p>
        </p188:txBody>
      </p188:reply>
    </p188:replyLst>
    <p188:txBody>
      <a:bodyPr/>
      <a:lstStyle/>
      <a:p>
        <a:r>
          <a:rPr lang="en-GB"/>
          <a:t>Change the reference in the trainer notes to point to the BoS page: https://www.bankofscotlandacademy.co.uk/learn-for-life/get-started-online/
Add the associated QR code here too</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C45E34-29FC-4797-9C29-5F23DD7C4D43}" type="datetimeFigureOut">
              <a:rPr lang="en-GB" smtClean="0"/>
              <a:t>24/05/2024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BEBF41-136C-406D-8E2D-B112DBFA8C1A}" type="slidenum">
              <a:rPr lang="en-GB" smtClean="0"/>
              <a:t>‹#›</a:t>
            </a:fld>
            <a:endParaRPr lang="en-GB"/>
          </a:p>
        </p:txBody>
      </p:sp>
    </p:spTree>
    <p:extLst>
      <p:ext uri="{BB962C8B-B14F-4D97-AF65-F5344CB8AC3E}">
        <p14:creationId xmlns:p14="http://schemas.microsoft.com/office/powerpoint/2010/main" val="4282110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google.com/maps" TargetMode="External"/><Relationship Id="rId7" Type="http://schemas.openxmlformats.org/officeDocument/2006/relationships/hyperlink" Target="https://what3words.com/"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www.mapmywalk.com/" TargetMode="External"/><Relationship Id="rId5" Type="http://schemas.openxmlformats.org/officeDocument/2006/relationships/hyperlink" Target="https://www.plotaroute.com/" TargetMode="External"/><Relationship Id="rId4" Type="http://schemas.openxmlformats.org/officeDocument/2006/relationships/hyperlink" Target="https://citymapper.com/"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lloydsbankacademy.co.uk/learn-for-life-new/get-started-online/introduction-to-online-services/"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citymapper.com/" TargetMode="External"/><Relationship Id="rId4" Type="http://schemas.openxmlformats.org/officeDocument/2006/relationships/hyperlink" Target="https://www.google.com/maps"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tripadvisor.co.uk/" TargetMode="External"/><Relationship Id="rId7" Type="http://schemas.openxmlformats.org/officeDocument/2006/relationships/hyperlink" Target="https://www.kayak.co.uk/"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www.skyscanner.net/" TargetMode="External"/><Relationship Id="rId5" Type="http://schemas.openxmlformats.org/officeDocument/2006/relationships/hyperlink" Target="https://maps.google.com/" TargetMode="External"/><Relationship Id="rId4" Type="http://schemas.openxmlformats.org/officeDocument/2006/relationships/hyperlink" Target="https://www.trivago.com/"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kyscanner.net/"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www.thetrainline.com/" TargetMode="External"/><Relationship Id="rId4" Type="http://schemas.openxmlformats.org/officeDocument/2006/relationships/hyperlink" Target="https://www.kayak.co.uk/" TargetMode="Externa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www.traveline.info/" TargetMode="External"/><Relationship Id="rId13" Type="http://schemas.openxmlformats.org/officeDocument/2006/relationships/hyperlink" Target="https://www.google.com/maps" TargetMode="External"/><Relationship Id="rId18" Type="http://schemas.openxmlformats.org/officeDocument/2006/relationships/hyperlink" Target="https://www.paybyphone.co.uk/" TargetMode="External"/><Relationship Id="rId3" Type="http://schemas.openxmlformats.org/officeDocument/2006/relationships/hyperlink" Target="https://citymapper.com/" TargetMode="External"/><Relationship Id="rId21" Type="http://schemas.openxmlformats.org/officeDocument/2006/relationships/hyperlink" Target="https://maps.google.com/" TargetMode="External"/><Relationship Id="rId7" Type="http://schemas.openxmlformats.org/officeDocument/2006/relationships/hyperlink" Target="https://www.nationalexpress.com/en" TargetMode="External"/><Relationship Id="rId12" Type="http://schemas.openxmlformats.org/officeDocument/2006/relationships/hyperlink" Target="https://bolt.eu/" TargetMode="External"/><Relationship Id="rId17" Type="http://schemas.openxmlformats.org/officeDocument/2006/relationships/hyperlink" Target="https://ringgo.co.uk/" TargetMode="External"/><Relationship Id="rId2" Type="http://schemas.openxmlformats.org/officeDocument/2006/relationships/slide" Target="../slides/slide9.xml"/><Relationship Id="rId16" Type="http://schemas.openxmlformats.org/officeDocument/2006/relationships/hyperlink" Target="https://what3words.com/" TargetMode="External"/><Relationship Id="rId20" Type="http://schemas.openxmlformats.org/officeDocument/2006/relationships/hyperlink" Target="https://www.yourparkingspace.co.uk/" TargetMode="External"/><Relationship Id="rId1" Type="http://schemas.openxmlformats.org/officeDocument/2006/relationships/notesMaster" Target="../notesMasters/notesMaster1.xml"/><Relationship Id="rId6" Type="http://schemas.openxmlformats.org/officeDocument/2006/relationships/hyperlink" Target="https://www.nationalrail.co.uk/" TargetMode="External"/><Relationship Id="rId11" Type="http://schemas.openxmlformats.org/officeDocument/2006/relationships/hyperlink" Target="https://www.uber.com/" TargetMode="External"/><Relationship Id="rId5" Type="http://schemas.openxmlformats.org/officeDocument/2006/relationships/hyperlink" Target="https://nationalhighways.co.uk/" TargetMode="External"/><Relationship Id="rId15" Type="http://schemas.openxmlformats.org/officeDocument/2006/relationships/hyperlink" Target="https://www.mapmywalk.com/" TargetMode="External"/><Relationship Id="rId10" Type="http://schemas.openxmlformats.org/officeDocument/2006/relationships/hyperlink" Target="https://tfgm.com/" TargetMode="External"/><Relationship Id="rId19" Type="http://schemas.openxmlformats.org/officeDocument/2006/relationships/hyperlink" Target="https://www.justpark.com/uk/" TargetMode="External"/><Relationship Id="rId4" Type="http://schemas.openxmlformats.org/officeDocument/2006/relationships/hyperlink" Target="https://www.tomtom.com/" TargetMode="External"/><Relationship Id="rId9" Type="http://schemas.openxmlformats.org/officeDocument/2006/relationships/hyperlink" Target="https://tfl.gov.uk/" TargetMode="External"/><Relationship Id="rId14" Type="http://schemas.openxmlformats.org/officeDocument/2006/relationships/hyperlink" Target="https://www.apple.com/uk/map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20000"/>
              </a:lnSpc>
              <a:buFont typeface="Symbol" pitchFamily="2" charset="2"/>
              <a:buChar char=""/>
            </a:pPr>
            <a:r>
              <a:rPr lang="en-GB" sz="1800" dirty="0">
                <a:solidFill>
                  <a:srgbClr val="313233"/>
                </a:solidFill>
                <a:effectLst/>
                <a:latin typeface="Arial" panose="020B0604020202020204" pitchFamily="34" charset="0"/>
                <a:ea typeface="Arial" panose="020B0604020202020204" pitchFamily="34" charset="0"/>
                <a:cs typeface="Arial" panose="020B0604020202020204" pitchFamily="34" charset="0"/>
              </a:rPr>
              <a:t>Check what Wi-Fi network is available, its name and any password required; write up / make available to the learners</a:t>
            </a:r>
          </a:p>
          <a:p>
            <a:pPr marL="342900" lvl="0" indent="-342900">
              <a:lnSpc>
                <a:spcPct val="120000"/>
              </a:lnSpc>
              <a:buFont typeface="Symbol" pitchFamily="2" charset="2"/>
              <a:buChar char=""/>
            </a:pPr>
            <a:r>
              <a:rPr lang="en-GB" sz="1800" dirty="0">
                <a:solidFill>
                  <a:srgbClr val="313233"/>
                </a:solidFill>
                <a:effectLst/>
                <a:latin typeface="Arial" panose="020B0604020202020204" pitchFamily="34" charset="0"/>
                <a:ea typeface="Arial" panose="020B0604020202020204" pitchFamily="34" charset="0"/>
                <a:cs typeface="Arial" panose="020B0604020202020204" pitchFamily="34" charset="0"/>
              </a:rPr>
              <a:t>Welcome people into the room</a:t>
            </a:r>
          </a:p>
          <a:p>
            <a:pPr marL="342900" lvl="0" indent="-342900">
              <a:lnSpc>
                <a:spcPct val="120000"/>
              </a:lnSpc>
              <a:buFont typeface="Symbol" pitchFamily="2" charset="2"/>
              <a:buChar char=""/>
            </a:pPr>
            <a:r>
              <a:rPr lang="en-GB" sz="1800" dirty="0">
                <a:solidFill>
                  <a:srgbClr val="313233"/>
                </a:solidFill>
                <a:effectLst/>
                <a:latin typeface="Arial" panose="020B0604020202020204" pitchFamily="34" charset="0"/>
                <a:ea typeface="Arial" panose="020B0604020202020204" pitchFamily="34" charset="0"/>
                <a:cs typeface="Arial" panose="020B0604020202020204" pitchFamily="34" charset="0"/>
              </a:rPr>
              <a:t>Introduce yourself</a:t>
            </a:r>
          </a:p>
          <a:p>
            <a:pPr marL="342900" lvl="0" indent="-342900">
              <a:lnSpc>
                <a:spcPct val="120000"/>
              </a:lnSpc>
              <a:spcAft>
                <a:spcPts val="1200"/>
              </a:spcAft>
              <a:buFont typeface="Symbol" pitchFamily="2" charset="2"/>
              <a:buChar char=""/>
            </a:pPr>
            <a:r>
              <a:rPr lang="en-GB" sz="1800" dirty="0">
                <a:solidFill>
                  <a:srgbClr val="313233"/>
                </a:solidFill>
                <a:effectLst/>
                <a:latin typeface="Arial" panose="020B0604020202020204" pitchFamily="34" charset="0"/>
                <a:ea typeface="Arial" panose="020B0604020202020204" pitchFamily="34" charset="0"/>
                <a:cs typeface="Arial" panose="020B0604020202020204" pitchFamily="34" charset="0"/>
              </a:rPr>
              <a:t>Make sure everyone is comfortable</a:t>
            </a:r>
          </a:p>
          <a:p>
            <a:pPr marL="342900" lvl="0" indent="-342900">
              <a:lnSpc>
                <a:spcPct val="120000"/>
              </a:lnSpc>
              <a:spcAft>
                <a:spcPts val="1200"/>
              </a:spcAft>
              <a:buFont typeface="Symbol" pitchFamily="2" charset="2"/>
              <a:buChar char=""/>
            </a:pPr>
            <a:r>
              <a:rPr lang="en-GB" sz="1800" dirty="0">
                <a:solidFill>
                  <a:srgbClr val="313233"/>
                </a:solidFill>
                <a:effectLst/>
                <a:latin typeface="Arial" panose="020B0604020202020204" pitchFamily="34" charset="0"/>
                <a:ea typeface="Arial" panose="020B0604020202020204" pitchFamily="34" charset="0"/>
                <a:cs typeface="Arial" panose="020B0604020202020204" pitchFamily="34" charset="0"/>
              </a:rPr>
              <a:t>Go to the next slide when you’re ready to start the lesson</a:t>
            </a:r>
            <a:r>
              <a:rPr lang="en-GB" b="1" dirty="0">
                <a:effectLst/>
              </a:rPr>
              <a:t> </a:t>
            </a:r>
            <a:endParaRPr lang="en-GB" sz="1200"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EBEBF41-136C-406D-8E2D-B112DBFA8C1A}" type="slidenum">
              <a:rPr lang="en-GB" smtClean="0"/>
              <a:t>1</a:t>
            </a:fld>
            <a:endParaRPr lang="en-GB"/>
          </a:p>
        </p:txBody>
      </p:sp>
    </p:spTree>
    <p:extLst>
      <p:ext uri="{BB962C8B-B14F-4D97-AF65-F5344CB8AC3E}">
        <p14:creationId xmlns:p14="http://schemas.microsoft.com/office/powerpoint/2010/main" val="27927794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20000"/>
              </a:lnSpc>
              <a:spcBef>
                <a:spcPts val="0"/>
              </a:spcBef>
              <a:spcAft>
                <a:spcPts val="1200"/>
              </a:spcAft>
              <a:buClrTx/>
              <a:buSzTx/>
              <a:buFont typeface="Symbol" pitchFamily="2" charset="2"/>
              <a:buChar char=""/>
              <a:tabLst>
                <a:tab pos="457200" algn="l"/>
              </a:tabLst>
              <a:defRPr/>
            </a:pPr>
            <a:r>
              <a:rPr lang="en-GB" sz="1200" i="1" u="none" dirty="0">
                <a:solidFill>
                  <a:srgbClr val="313233"/>
                </a:solidFill>
                <a:effectLst/>
                <a:latin typeface="Arial" panose="020B0604020202020204" pitchFamily="34" charset="0"/>
                <a:ea typeface="Arial" panose="020B0604020202020204" pitchFamily="34" charset="0"/>
                <a:cs typeface="Arial" panose="020B0604020202020204" pitchFamily="34" charset="0"/>
              </a:rPr>
              <a:t>Now that we've talked about some apps that can help you while you're on the move, let's dive a bit deeper into one example – the navigation app. One popular app for this purpose is </a:t>
            </a:r>
            <a:r>
              <a:rPr lang="en-GB" sz="1200" i="1" u="none" dirty="0">
                <a:solidFill>
                  <a:srgbClr val="313233"/>
                </a:solidFill>
                <a:effectLst/>
                <a:latin typeface="Arial" panose="020B0604020202020204" pitchFamily="34" charset="0"/>
                <a:ea typeface="Arial" panose="020B0604020202020204" pitchFamily="34" charset="0"/>
                <a:cs typeface="Arial" panose="020B0604020202020204" pitchFamily="34" charset="0"/>
                <a:hlinkClick r:id="rId3"/>
              </a:rPr>
              <a:t>Google Maps</a:t>
            </a:r>
            <a:r>
              <a:rPr lang="en-GB" sz="1200" i="1" u="none" dirty="0">
                <a:solidFill>
                  <a:srgbClr val="313233"/>
                </a:solidFill>
                <a:effectLst/>
                <a:latin typeface="Arial" panose="020B0604020202020204" pitchFamily="34" charset="0"/>
                <a:ea typeface="Arial" panose="020B0604020202020204" pitchFamily="34" charset="0"/>
                <a:cs typeface="Arial" panose="020B0604020202020204" pitchFamily="34" charset="0"/>
              </a:rPr>
              <a:t>. </a:t>
            </a:r>
            <a:r>
              <a:rPr lang="en-GB" sz="1800" i="1" u="none" dirty="0">
                <a:solidFill>
                  <a:srgbClr val="313233"/>
                </a:solidFill>
                <a:effectLst/>
                <a:latin typeface="Arial" panose="020B0604020202020204" pitchFamily="34" charset="0"/>
                <a:ea typeface="Arial" panose="020B0604020202020204" pitchFamily="34" charset="0"/>
                <a:cs typeface="Arial" panose="020B0604020202020204" pitchFamily="34" charset="0"/>
              </a:rPr>
              <a:t>There are other apps like </a:t>
            </a:r>
            <a:r>
              <a:rPr lang="en-GB" sz="1800" i="1" u="sng" dirty="0" err="1">
                <a:solidFill>
                  <a:srgbClr val="0000FF"/>
                </a:solidFill>
                <a:effectLst/>
                <a:latin typeface="Arial" panose="020B0604020202020204" pitchFamily="34" charset="0"/>
                <a:ea typeface="Arial" panose="020B0604020202020204" pitchFamily="34" charset="0"/>
                <a:cs typeface="Arial" panose="020B0604020202020204" pitchFamily="34" charset="0"/>
                <a:hlinkClick r:id="rId4"/>
              </a:rPr>
              <a:t>Citymapper</a:t>
            </a: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 (for all modes of transport) and walking-related examples like </a:t>
            </a:r>
            <a:r>
              <a:rPr lang="en-GB" sz="1800" i="1" u="sng" dirty="0" err="1">
                <a:solidFill>
                  <a:srgbClr val="0000FF"/>
                </a:solidFill>
                <a:effectLst/>
                <a:latin typeface="Arial" panose="020B0604020202020204" pitchFamily="34" charset="0"/>
                <a:ea typeface="Arial" panose="020B0604020202020204" pitchFamily="34" charset="0"/>
                <a:cs typeface="Arial" panose="020B0604020202020204" pitchFamily="34" charset="0"/>
                <a:hlinkClick r:id="rId5"/>
              </a:rPr>
              <a:t>Plotaroute</a:t>
            </a: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 /</a:t>
            </a:r>
            <a:r>
              <a:rPr lang="en-GB" sz="1800" i="1" u="sng" dirty="0">
                <a:solidFill>
                  <a:srgbClr val="0000FF"/>
                </a:solidFill>
                <a:effectLst/>
                <a:latin typeface="Arial" panose="020B0604020202020204" pitchFamily="34" charset="0"/>
                <a:ea typeface="Arial" panose="020B0604020202020204" pitchFamily="34" charset="0"/>
                <a:cs typeface="Arial" panose="020B0604020202020204" pitchFamily="34" charset="0"/>
                <a:hlinkClick r:id="rId6"/>
              </a:rPr>
              <a:t>MapMyWalk</a:t>
            </a: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 you could use too</a:t>
            </a:r>
            <a:endParaRPr lang="en-GB" sz="1800" i="1" dirty="0">
              <a:solidFill>
                <a:srgbClr val="313233"/>
              </a:solidFill>
              <a:effectLst/>
              <a:latin typeface="Times New Roman" panose="02020603050405020304" pitchFamily="18" charset="0"/>
              <a:ea typeface="Times New Roman" panose="02020603050405020304" pitchFamily="18" charset="0"/>
            </a:endParaRPr>
          </a:p>
          <a:p>
            <a:pPr marL="342900" lvl="0" indent="-342900">
              <a:lnSpc>
                <a:spcPct val="120000"/>
              </a:lnSpc>
              <a:spcAft>
                <a:spcPts val="1200"/>
              </a:spcAft>
              <a:buFont typeface="Symbol" pitchFamily="2" charset="2"/>
              <a:buChar char=""/>
              <a:tabLst>
                <a:tab pos="457200" algn="l"/>
              </a:tabLst>
            </a:pPr>
            <a:endParaRPr lang="en-GB" sz="1100" u="none"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a:lnSpc>
                <a:spcPct val="107000"/>
              </a:lnSpc>
              <a:spcAft>
                <a:spcPts val="800"/>
              </a:spcAft>
            </a:pPr>
            <a:r>
              <a:rPr lang="en-GB" sz="1200" u="none" dirty="0">
                <a:solidFill>
                  <a:srgbClr val="313233"/>
                </a:solidFill>
                <a:effectLst/>
                <a:latin typeface="Arial" panose="020B0604020202020204" pitchFamily="34" charset="0"/>
                <a:ea typeface="Arial" panose="020B0604020202020204" pitchFamily="34" charset="0"/>
                <a:cs typeface="Arial" panose="020B0604020202020204" pitchFamily="34" charset="0"/>
              </a:rPr>
              <a:t> </a:t>
            </a:r>
            <a:endParaRPr lang="en-GB" sz="1400" u="none"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a:lnSpc>
                <a:spcPct val="107000"/>
              </a:lnSpc>
              <a:spcAft>
                <a:spcPts val="800"/>
              </a:spcAft>
            </a:pPr>
            <a:r>
              <a:rPr lang="en-GB" sz="1200" u="none" dirty="0">
                <a:solidFill>
                  <a:srgbClr val="313233"/>
                </a:solidFill>
                <a:effectLst/>
                <a:latin typeface="Arial" panose="020B0604020202020204" pitchFamily="34" charset="0"/>
                <a:ea typeface="Arial" panose="020B0604020202020204" pitchFamily="34" charset="0"/>
                <a:cs typeface="Arial" panose="020B0604020202020204" pitchFamily="34" charset="0"/>
              </a:rPr>
              <a:t>TRAINER NOTES – </a:t>
            </a:r>
            <a:endParaRPr lang="en-GB" sz="1400" u="none"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marL="342900" lvl="0" indent="-342900">
              <a:lnSpc>
                <a:spcPct val="120000"/>
              </a:lnSpc>
              <a:buFont typeface="Symbol" pitchFamily="2" charset="2"/>
              <a:buChar char=""/>
              <a:tabLst>
                <a:tab pos="457200" algn="l"/>
              </a:tabLst>
            </a:pPr>
            <a:r>
              <a:rPr lang="en-GB" sz="1200" u="none" dirty="0">
                <a:solidFill>
                  <a:srgbClr val="313233"/>
                </a:solidFill>
                <a:effectLst/>
                <a:latin typeface="Arial" panose="020B0604020202020204" pitchFamily="34" charset="0"/>
                <a:ea typeface="Arial" panose="020B0604020202020204" pitchFamily="34" charset="0"/>
                <a:cs typeface="Arial" panose="020B0604020202020204" pitchFamily="34" charset="0"/>
              </a:rPr>
              <a:t>Load </a:t>
            </a:r>
            <a:r>
              <a:rPr lang="en-GB" sz="1200" u="none" dirty="0">
                <a:solidFill>
                  <a:srgbClr val="313233"/>
                </a:solidFill>
                <a:effectLst/>
                <a:latin typeface="Arial" panose="020B0604020202020204" pitchFamily="34" charset="0"/>
                <a:ea typeface="Arial" panose="020B0604020202020204" pitchFamily="34" charset="0"/>
                <a:cs typeface="Arial" panose="020B0604020202020204" pitchFamily="34" charset="0"/>
                <a:hlinkClick r:id="rId3"/>
              </a:rPr>
              <a:t>Google Maps</a:t>
            </a:r>
            <a:r>
              <a:rPr lang="en-GB" sz="1200" u="none" dirty="0">
                <a:solidFill>
                  <a:srgbClr val="313233"/>
                </a:solidFill>
                <a:effectLst/>
                <a:latin typeface="Arial" panose="020B0604020202020204" pitchFamily="34" charset="0"/>
                <a:ea typeface="Arial" panose="020B0604020202020204" pitchFamily="34" charset="0"/>
                <a:cs typeface="Arial" panose="020B0604020202020204" pitchFamily="34" charset="0"/>
              </a:rPr>
              <a:t> (and encourage participants to open </a:t>
            </a:r>
            <a:r>
              <a:rPr lang="en-GB" sz="1200" u="none" dirty="0">
                <a:solidFill>
                  <a:srgbClr val="313233"/>
                </a:solidFill>
                <a:effectLst/>
                <a:latin typeface="Arial" panose="020B0604020202020204" pitchFamily="34" charset="0"/>
                <a:ea typeface="Arial" panose="020B0604020202020204" pitchFamily="34" charset="0"/>
                <a:cs typeface="Arial" panose="020B0604020202020204" pitchFamily="34" charset="0"/>
                <a:hlinkClick r:id="rId3"/>
              </a:rPr>
              <a:t>Google Maps</a:t>
            </a:r>
            <a:r>
              <a:rPr lang="en-GB" sz="1200" u="none" dirty="0">
                <a:solidFill>
                  <a:srgbClr val="313233"/>
                </a:solidFill>
                <a:effectLst/>
                <a:latin typeface="Arial" panose="020B0604020202020204" pitchFamily="34" charset="0"/>
                <a:ea typeface="Arial" panose="020B0604020202020204" pitchFamily="34" charset="0"/>
                <a:cs typeface="Arial" panose="020B0604020202020204" pitchFamily="34" charset="0"/>
              </a:rPr>
              <a:t> on their devices)</a:t>
            </a:r>
            <a:endParaRPr lang="en-GB" sz="1100" u="none"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marL="342900" lvl="0" indent="-342900">
              <a:lnSpc>
                <a:spcPct val="120000"/>
              </a:lnSpc>
              <a:buFont typeface="Symbol" pitchFamily="2" charset="2"/>
              <a:buChar char=""/>
              <a:tabLst>
                <a:tab pos="457200" algn="l"/>
              </a:tabLst>
            </a:pPr>
            <a:r>
              <a:rPr lang="en-GB" sz="1200" u="none" dirty="0">
                <a:solidFill>
                  <a:srgbClr val="313233"/>
                </a:solidFill>
                <a:effectLst/>
                <a:latin typeface="Arial" panose="020B0604020202020204" pitchFamily="34" charset="0"/>
                <a:ea typeface="Arial" panose="020B0604020202020204" pitchFamily="34" charset="0"/>
                <a:cs typeface="Arial" panose="020B0604020202020204" pitchFamily="34" charset="0"/>
              </a:rPr>
              <a:t>Ask if anyone has used a navigation app before and if they have specific questions</a:t>
            </a:r>
            <a:endParaRPr lang="en-GB" sz="1100" u="none"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marL="342900" lvl="0" indent="-342900">
              <a:lnSpc>
                <a:spcPct val="120000"/>
              </a:lnSpc>
              <a:buFont typeface="Symbol" pitchFamily="2" charset="2"/>
              <a:buChar char=""/>
              <a:tabLst>
                <a:tab pos="457200" algn="l"/>
              </a:tabLst>
            </a:pPr>
            <a:r>
              <a:rPr lang="en-GB" sz="1200" u="none" dirty="0">
                <a:solidFill>
                  <a:srgbClr val="313233"/>
                </a:solidFill>
                <a:effectLst/>
                <a:latin typeface="Arial" panose="020B0604020202020204" pitchFamily="34" charset="0"/>
                <a:ea typeface="Arial" panose="020B0604020202020204" pitchFamily="34" charset="0"/>
                <a:cs typeface="Arial" panose="020B0604020202020204" pitchFamily="34" charset="0"/>
              </a:rPr>
              <a:t>Mention real-life situations where these tools really help – such as meeting friends in a café you haven't been to before, finding alternative routes due to traffic issues or road closures, etc.</a:t>
            </a:r>
            <a:r>
              <a:rPr lang="en-US" sz="800" b="1" u="none" dirty="0">
                <a:solidFill>
                  <a:srgbClr val="313233"/>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GB" sz="1100" u="none"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a:lnSpc>
                <a:spcPct val="107000"/>
              </a:lnSpc>
              <a:spcAft>
                <a:spcPts val="800"/>
              </a:spcAft>
            </a:pPr>
            <a:r>
              <a:rPr lang="en-GB" sz="1200" u="none" dirty="0">
                <a:solidFill>
                  <a:srgbClr val="313233"/>
                </a:solidFill>
                <a:effectLst/>
                <a:latin typeface="Arial" panose="020B0604020202020204" pitchFamily="34" charset="0"/>
                <a:ea typeface="Arial" panose="020B0604020202020204" pitchFamily="34" charset="0"/>
                <a:cs typeface="Arial" panose="020B0604020202020204" pitchFamily="34" charset="0"/>
              </a:rPr>
              <a:t>  </a:t>
            </a:r>
            <a:endParaRPr lang="en-GB" sz="1400" u="none"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marL="171450" lvl="0" indent="-171450">
              <a:lnSpc>
                <a:spcPct val="120000"/>
              </a:lnSpc>
              <a:buFont typeface="Arial" panose="020B0604020202020204" pitchFamily="34" charset="0"/>
              <a:buChar char="•"/>
              <a:tabLst>
                <a:tab pos="457200" algn="l"/>
              </a:tabLst>
            </a:pPr>
            <a:r>
              <a:rPr lang="en-GB" sz="1200" i="1" u="none" dirty="0">
                <a:solidFill>
                  <a:srgbClr val="313233"/>
                </a:solidFill>
                <a:effectLst/>
                <a:latin typeface="Arial" panose="020B0604020202020204" pitchFamily="34" charset="0"/>
                <a:ea typeface="Arial" panose="020B0604020202020204" pitchFamily="34" charset="0"/>
                <a:cs typeface="Arial" panose="020B0604020202020204" pitchFamily="34" charset="0"/>
              </a:rPr>
              <a:t>Now, let's get hands-on with Google Maps. Here's how you can plan a journey:</a:t>
            </a:r>
          </a:p>
          <a:p>
            <a:pPr marL="342900" marR="0" lvl="0" indent="-342900" algn="l" defTabSz="914400" rtl="0" eaLnBrk="1" fontAlgn="auto" latinLnBrk="0" hangingPunct="1">
              <a:lnSpc>
                <a:spcPct val="120000"/>
              </a:lnSpc>
              <a:spcBef>
                <a:spcPts val="0"/>
              </a:spcBef>
              <a:spcAft>
                <a:spcPts val="0"/>
              </a:spcAft>
              <a:buClrTx/>
              <a:buSzTx/>
              <a:buFont typeface="Symbol" pitchFamily="2" charset="2"/>
              <a:buChar char=""/>
              <a:tabLst>
                <a:tab pos="457200" algn="l"/>
              </a:tabLst>
              <a:defRPr/>
            </a:pPr>
            <a:endParaRPr lang="en-GB" sz="1200" u="none"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 typeface="Symbol" pitchFamily="2" charset="2"/>
              <a:buNone/>
              <a:tabLst>
                <a:tab pos="457200" algn="l"/>
              </a:tabLst>
              <a:defRPr/>
            </a:pPr>
            <a:r>
              <a:rPr lang="en-GB" sz="1200" u="none" dirty="0">
                <a:solidFill>
                  <a:srgbClr val="313233"/>
                </a:solidFill>
                <a:effectLst/>
                <a:latin typeface="Arial" panose="020B0604020202020204" pitchFamily="34" charset="0"/>
                <a:ea typeface="Arial" panose="020B0604020202020204" pitchFamily="34" charset="0"/>
                <a:cs typeface="Arial" panose="020B0604020202020204" pitchFamily="34" charset="0"/>
              </a:rPr>
              <a:t>TRAINER NOTE – Show how to enter a destination</a:t>
            </a:r>
            <a:endParaRPr lang="en-GB" sz="1400" u="none"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marL="342900" lvl="0" indent="-342900">
              <a:lnSpc>
                <a:spcPct val="120000"/>
              </a:lnSpc>
              <a:buFont typeface="Symbol" pitchFamily="2" charset="2"/>
              <a:buChar char=""/>
              <a:tabLst>
                <a:tab pos="457200" algn="l"/>
              </a:tabLst>
            </a:pPr>
            <a:endParaRPr lang="en-GB" sz="1100" u="none"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marL="342900" lvl="0" indent="-342900">
              <a:lnSpc>
                <a:spcPct val="120000"/>
              </a:lnSpc>
              <a:buFont typeface="Arial" panose="020B0604020202020204" pitchFamily="34" charset="0"/>
              <a:buChar char="•"/>
            </a:pPr>
            <a:r>
              <a:rPr lang="en-GB" sz="1200" u="none" dirty="0">
                <a:solidFill>
                  <a:srgbClr val="313233"/>
                </a:solidFill>
                <a:effectLst/>
                <a:latin typeface="Arial" panose="020B0604020202020204" pitchFamily="34" charset="0"/>
                <a:ea typeface="Arial" panose="020B0604020202020204" pitchFamily="34" charset="0"/>
                <a:cs typeface="Arial" panose="020B0604020202020204" pitchFamily="34" charset="0"/>
              </a:rPr>
              <a:t>Search for a place</a:t>
            </a:r>
            <a:endParaRPr lang="en-GB" sz="1100" u="none"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marL="742950" lvl="1" indent="-285750">
              <a:lnSpc>
                <a:spcPct val="120000"/>
              </a:lnSpc>
              <a:buFont typeface="Courier New" panose="02070309020205020404" pitchFamily="49" charset="0"/>
              <a:buChar char="o"/>
            </a:pPr>
            <a:r>
              <a:rPr lang="en-GB" sz="1200" u="none" dirty="0">
                <a:solidFill>
                  <a:srgbClr val="313233"/>
                </a:solidFill>
                <a:effectLst/>
                <a:latin typeface="Arial" panose="020B0604020202020204" pitchFamily="34" charset="0"/>
                <a:ea typeface="Arial" panose="020B0604020202020204" pitchFamily="34" charset="0"/>
                <a:cs typeface="Arial" panose="020B0604020202020204" pitchFamily="34" charset="0"/>
              </a:rPr>
              <a:t>On your device, open </a:t>
            </a:r>
            <a:r>
              <a:rPr lang="en-GB" sz="1200" u="none" dirty="0">
                <a:solidFill>
                  <a:srgbClr val="313233"/>
                </a:solidFill>
                <a:effectLst/>
                <a:latin typeface="Arial" panose="020B0604020202020204" pitchFamily="34" charset="0"/>
                <a:ea typeface="Arial" panose="020B0604020202020204" pitchFamily="34" charset="0"/>
                <a:cs typeface="Arial" panose="020B0604020202020204" pitchFamily="34" charset="0"/>
                <a:hlinkClick r:id="rId3"/>
              </a:rPr>
              <a:t>Google Maps</a:t>
            </a:r>
            <a:endParaRPr lang="en-GB" sz="1100" u="none"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marL="742950" lvl="1" indent="-285750">
              <a:lnSpc>
                <a:spcPct val="120000"/>
              </a:lnSpc>
              <a:buFont typeface="Courier New" panose="02070309020205020404" pitchFamily="49" charset="0"/>
              <a:buChar char="o"/>
            </a:pPr>
            <a:r>
              <a:rPr lang="en-GB" sz="1200" u="none" dirty="0">
                <a:solidFill>
                  <a:srgbClr val="313233"/>
                </a:solidFill>
                <a:effectLst/>
                <a:latin typeface="Arial" panose="020B0604020202020204" pitchFamily="34" charset="0"/>
                <a:ea typeface="Arial" panose="020B0604020202020204" pitchFamily="34" charset="0"/>
                <a:cs typeface="Arial" panose="020B0604020202020204" pitchFamily="34" charset="0"/>
              </a:rPr>
              <a:t>Tap the search bar at the top</a:t>
            </a:r>
            <a:endParaRPr lang="en-GB" sz="1100" u="none"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marL="742950" lvl="1" indent="-285750">
              <a:lnSpc>
                <a:spcPct val="120000"/>
              </a:lnSpc>
              <a:buFont typeface="Courier New" panose="02070309020205020404" pitchFamily="49" charset="0"/>
              <a:buChar char="o"/>
            </a:pPr>
            <a:r>
              <a:rPr lang="en-GB" sz="1200" u="none" dirty="0">
                <a:solidFill>
                  <a:srgbClr val="313233"/>
                </a:solidFill>
                <a:effectLst/>
                <a:latin typeface="Arial" panose="020B0604020202020204" pitchFamily="34" charset="0"/>
                <a:ea typeface="Arial" panose="020B0604020202020204" pitchFamily="34" charset="0"/>
                <a:cs typeface="Arial" panose="020B0604020202020204" pitchFamily="34" charset="0"/>
              </a:rPr>
              <a:t>Type in the place you want to go</a:t>
            </a:r>
            <a:endParaRPr lang="en-GB" sz="1100" u="none"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marL="342900" lvl="0" indent="-342900">
              <a:lnSpc>
                <a:spcPct val="120000"/>
              </a:lnSpc>
              <a:buFont typeface="Arial" panose="020B0604020202020204" pitchFamily="34" charset="0"/>
              <a:buChar char="•"/>
            </a:pPr>
            <a:r>
              <a:rPr lang="en-GB" sz="1200" u="none" dirty="0">
                <a:solidFill>
                  <a:srgbClr val="313233"/>
                </a:solidFill>
                <a:effectLst/>
                <a:latin typeface="Arial" panose="020B0604020202020204" pitchFamily="34" charset="0"/>
                <a:ea typeface="Arial" panose="020B0604020202020204" pitchFamily="34" charset="0"/>
                <a:cs typeface="Arial" panose="020B0604020202020204" pitchFamily="34" charset="0"/>
              </a:rPr>
              <a:t>Tap directions</a:t>
            </a:r>
            <a:endParaRPr lang="en-GB" sz="1100" u="none"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marL="342900" lvl="0" indent="-342900">
              <a:lnSpc>
                <a:spcPct val="120000"/>
              </a:lnSpc>
              <a:buFont typeface="Arial" panose="020B0604020202020204" pitchFamily="34" charset="0"/>
              <a:buChar char="•"/>
            </a:pPr>
            <a:r>
              <a:rPr lang="en-GB" sz="1200" u="none" dirty="0">
                <a:solidFill>
                  <a:srgbClr val="313233"/>
                </a:solidFill>
                <a:effectLst/>
                <a:latin typeface="Arial" panose="020B0604020202020204" pitchFamily="34" charset="0"/>
                <a:ea typeface="Arial" panose="020B0604020202020204" pitchFamily="34" charset="0"/>
                <a:cs typeface="Arial" panose="020B0604020202020204" pitchFamily="34" charset="0"/>
              </a:rPr>
              <a:t>Choose your mode of transport</a:t>
            </a:r>
            <a:endParaRPr lang="en-GB" sz="1100" u="none"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marL="342900" lvl="0" indent="-342900">
              <a:lnSpc>
                <a:spcPct val="120000"/>
              </a:lnSpc>
              <a:spcAft>
                <a:spcPts val="1200"/>
              </a:spcAft>
              <a:buFont typeface="Arial" panose="020B0604020202020204" pitchFamily="34" charset="0"/>
              <a:buChar char="•"/>
            </a:pPr>
            <a:r>
              <a:rPr lang="en-GB" sz="1200" u="none" dirty="0">
                <a:solidFill>
                  <a:srgbClr val="313233"/>
                </a:solidFill>
                <a:effectLst/>
                <a:latin typeface="Arial" panose="020B0604020202020204" pitchFamily="34" charset="0"/>
                <a:ea typeface="Arial" panose="020B0604020202020204" pitchFamily="34" charset="0"/>
                <a:cs typeface="Arial" panose="020B0604020202020204" pitchFamily="34" charset="0"/>
              </a:rPr>
              <a:t>Look at the map. It shows you various routes. Explore your route options. Want to see more options? Swipe through them</a:t>
            </a:r>
            <a:endParaRPr lang="en-GB" sz="1100" u="none"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a:lnSpc>
                <a:spcPct val="107000"/>
              </a:lnSpc>
              <a:spcAft>
                <a:spcPts val="800"/>
              </a:spcAft>
            </a:pPr>
            <a:r>
              <a:rPr lang="en-GB" sz="1200" u="none" dirty="0">
                <a:solidFill>
                  <a:srgbClr val="313233"/>
                </a:solidFill>
                <a:effectLst/>
                <a:latin typeface="Arial" panose="020B0604020202020204" pitchFamily="34" charset="0"/>
                <a:ea typeface="Arial" panose="020B0604020202020204" pitchFamily="34" charset="0"/>
                <a:cs typeface="Arial" panose="020B0604020202020204" pitchFamily="34" charset="0"/>
              </a:rPr>
              <a:t> </a:t>
            </a:r>
            <a:endParaRPr lang="en-GB" sz="1400" u="none"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a:lnSpc>
                <a:spcPct val="107000"/>
              </a:lnSpc>
              <a:spcAft>
                <a:spcPts val="800"/>
              </a:spcAft>
            </a:pPr>
            <a:r>
              <a:rPr lang="en-GB" sz="1800" dirty="0">
                <a:solidFill>
                  <a:srgbClr val="313233"/>
                </a:solidFill>
                <a:effectLst/>
                <a:latin typeface="Arial" panose="020B0604020202020204" pitchFamily="34" charset="0"/>
                <a:ea typeface="Arial" panose="020B0604020202020204" pitchFamily="34" charset="0"/>
                <a:cs typeface="Arial" panose="020B0604020202020204" pitchFamily="34" charset="0"/>
              </a:rPr>
              <a:t>TRAINER NOTES –</a:t>
            </a:r>
          </a:p>
          <a:p>
            <a:pPr marL="342900" lvl="0" indent="-342900">
              <a:lnSpc>
                <a:spcPct val="120000"/>
              </a:lnSpc>
              <a:buFont typeface="Symbol" panose="05050102010706020507" pitchFamily="18" charset="2"/>
              <a:buChar char=""/>
              <a:tabLst>
                <a:tab pos="457200" algn="l"/>
              </a:tabLst>
            </a:pPr>
            <a:r>
              <a:rPr lang="en-GB" sz="1800" dirty="0">
                <a:solidFill>
                  <a:srgbClr val="313233"/>
                </a:solidFill>
                <a:effectLst/>
                <a:latin typeface="Arial" panose="020B0604020202020204" pitchFamily="34" charset="0"/>
                <a:ea typeface="Arial" panose="020B0604020202020204" pitchFamily="34" charset="0"/>
                <a:cs typeface="Arial" panose="020B0604020202020204" pitchFamily="34" charset="0"/>
              </a:rPr>
              <a:t>Demonstrate the different route options available</a:t>
            </a:r>
          </a:p>
          <a:p>
            <a:pPr marL="342900" lvl="0" indent="-342900">
              <a:lnSpc>
                <a:spcPct val="120000"/>
              </a:lnSpc>
              <a:spcAft>
                <a:spcPts val="1200"/>
              </a:spcAft>
              <a:buFont typeface="Symbol" panose="05050102010706020507" pitchFamily="18" charset="2"/>
              <a:buChar char=""/>
              <a:tabLst>
                <a:tab pos="457200" algn="l"/>
              </a:tabLst>
            </a:pPr>
            <a:r>
              <a:rPr lang="en-GB" sz="1800" dirty="0">
                <a:solidFill>
                  <a:srgbClr val="313233"/>
                </a:solidFill>
                <a:effectLst/>
                <a:latin typeface="Arial" panose="020B0604020202020204" pitchFamily="34" charset="0"/>
                <a:ea typeface="Arial" panose="020B0604020202020204" pitchFamily="34" charset="0"/>
                <a:cs typeface="Arial" panose="020B0604020202020204" pitchFamily="34" charset="0"/>
              </a:rPr>
              <a:t>Explain how to start turn-by-turn navigation</a:t>
            </a:r>
          </a:p>
          <a:p>
            <a:pPr>
              <a:lnSpc>
                <a:spcPct val="107000"/>
              </a:lnSpc>
              <a:spcAft>
                <a:spcPts val="800"/>
              </a:spcAft>
            </a:pPr>
            <a:r>
              <a:rPr lang="en-GB" sz="1800" dirty="0">
                <a:solidFill>
                  <a:srgbClr val="313233"/>
                </a:solidFill>
                <a:effectLst/>
                <a:latin typeface="Arial" panose="020B0604020202020204" pitchFamily="34" charset="0"/>
                <a:ea typeface="Arial" panose="020B0604020202020204" pitchFamily="34" charset="0"/>
                <a:cs typeface="Arial" panose="020B0604020202020204" pitchFamily="34" charset="0"/>
              </a:rPr>
              <a:t> </a:t>
            </a:r>
          </a:p>
          <a:p>
            <a:pPr marL="342900" lvl="0" indent="-342900">
              <a:lnSpc>
                <a:spcPct val="120000"/>
              </a:lnSpc>
              <a:buFont typeface="+mj-lt"/>
              <a:buAutoNum type="arabicPeriod"/>
            </a:pP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See a route you like? Tap ‘start’ As you travel, Google Maps gives you turn-by-turn directions</a:t>
            </a:r>
          </a:p>
          <a:p>
            <a:pPr marL="342900" lvl="0" indent="-342900">
              <a:lnSpc>
                <a:spcPct val="120000"/>
              </a:lnSpc>
              <a:spcAft>
                <a:spcPts val="1200"/>
              </a:spcAft>
              <a:buFont typeface="+mj-lt"/>
              <a:buAutoNum type="arabicPeriod"/>
            </a:pP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Follow the on-screen instructions</a:t>
            </a:r>
            <a:r>
              <a:rPr lang="en-US" sz="1800" i="1" dirty="0">
                <a:solidFill>
                  <a:srgbClr val="313233"/>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a:lnSpc>
                <a:spcPct val="107000"/>
              </a:lnSpc>
              <a:spcAft>
                <a:spcPts val="800"/>
              </a:spcAft>
            </a:pP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 </a:t>
            </a:r>
          </a:p>
          <a:p>
            <a:pPr marL="342900" lvl="0" indent="-342900">
              <a:lnSpc>
                <a:spcPct val="120000"/>
              </a:lnSpc>
              <a:spcAft>
                <a:spcPts val="1200"/>
              </a:spcAft>
              <a:buFont typeface="Symbol" panose="05050102010706020507" pitchFamily="18" charset="2"/>
              <a:buChar char=""/>
            </a:pP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There’s lots of times where these apps can help. Like when you need to get to a job interview tomorrow at 9am  in a part of town you don’t know. You’ll need to know not just how to get there but when to leave and how long it will take. Maybe you’re visiting family in an area you’ve not been to before. Taking your friend to a hospital appointment. Looking for a car park close to the beach. Or you just want to find somewhere local to eat – maybe a restaurant that you can walk back from.</a:t>
            </a:r>
          </a:p>
          <a:p>
            <a:r>
              <a:rPr lang="en-GB" sz="1800" i="1" u="none" dirty="0">
                <a:solidFill>
                  <a:srgbClr val="313233"/>
                </a:solidFill>
                <a:effectLst/>
                <a:latin typeface="Arial" panose="020B0604020202020204" pitchFamily="34" charset="0"/>
                <a:ea typeface="Arial" panose="020B0604020202020204" pitchFamily="34" charset="0"/>
                <a:cs typeface="Arial" panose="020B0604020202020204" pitchFamily="34" charset="0"/>
              </a:rPr>
              <a:t>Imagine you're planning a trip using public transport. Tools like </a:t>
            </a:r>
            <a:r>
              <a:rPr lang="en-GB" sz="1800" i="1" u="sng" dirty="0" err="1">
                <a:solidFill>
                  <a:srgbClr val="0000FF"/>
                </a:solidFill>
                <a:effectLst/>
                <a:latin typeface="Arial" panose="020B0604020202020204" pitchFamily="34" charset="0"/>
                <a:ea typeface="Arial" panose="020B0604020202020204" pitchFamily="34" charset="0"/>
                <a:cs typeface="Arial" panose="020B0604020202020204" pitchFamily="34" charset="0"/>
                <a:hlinkClick r:id="rId4"/>
              </a:rPr>
              <a:t>Citymapper</a:t>
            </a: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 and </a:t>
            </a:r>
            <a:r>
              <a:rPr lang="en-GB" sz="1800" i="1" u="sng" dirty="0">
                <a:solidFill>
                  <a:srgbClr val="0000FF"/>
                </a:solidFill>
                <a:effectLst/>
                <a:latin typeface="Arial" panose="020B0604020202020204" pitchFamily="34" charset="0"/>
                <a:ea typeface="Arial" panose="020B0604020202020204" pitchFamily="34" charset="0"/>
                <a:cs typeface="Arial" panose="020B0604020202020204" pitchFamily="34" charset="0"/>
                <a:hlinkClick r:id="rId3"/>
              </a:rPr>
              <a:t>Google Maps</a:t>
            </a: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 can guide you through the entire journey, including which bus or train to catch and where to get off. It's like having a personal navigator in your pocket</a:t>
            </a:r>
          </a:p>
          <a:p>
            <a:r>
              <a:rPr lang="en-US" sz="1800" dirty="0">
                <a:solidFill>
                  <a:srgbClr val="313233"/>
                </a:solidFill>
                <a:effectLst/>
                <a:latin typeface="Times New Roman" panose="02020603050405020304" pitchFamily="18" charset="0"/>
                <a:ea typeface="Times New Roman" panose="02020603050405020304" pitchFamily="18" charset="0"/>
              </a:rPr>
              <a:t> </a:t>
            </a:r>
            <a:r>
              <a:rPr lang="en-GB" sz="1800" dirty="0">
                <a:solidFill>
                  <a:srgbClr val="313233"/>
                </a:solidFill>
                <a:effectLst/>
                <a:latin typeface="Arial" panose="020B0604020202020204" pitchFamily="34" charset="0"/>
                <a:ea typeface="Arial" panose="020B0604020202020204" pitchFamily="34" charset="0"/>
                <a:cs typeface="Arial" panose="020B0604020202020204" pitchFamily="34" charset="0"/>
              </a:rPr>
              <a:t> </a:t>
            </a:r>
          </a:p>
          <a:p>
            <a:pPr>
              <a:lnSpc>
                <a:spcPct val="107000"/>
              </a:lnSpc>
              <a:spcAft>
                <a:spcPts val="800"/>
              </a:spcAft>
            </a:pPr>
            <a:r>
              <a:rPr lang="en-GB" sz="1800" u="sng" dirty="0">
                <a:solidFill>
                  <a:srgbClr val="313233"/>
                </a:solidFill>
                <a:effectLst/>
                <a:latin typeface="Arial" panose="020B0604020202020204" pitchFamily="34" charset="0"/>
                <a:ea typeface="Arial" panose="020B0604020202020204" pitchFamily="34" charset="0"/>
                <a:cs typeface="Arial" panose="020B0604020202020204" pitchFamily="34" charset="0"/>
              </a:rPr>
              <a:t>TRAINER NOTE</a:t>
            </a:r>
            <a:r>
              <a:rPr lang="en-GB" sz="1800" dirty="0">
                <a:solidFill>
                  <a:srgbClr val="313233"/>
                </a:solidFill>
                <a:effectLst/>
                <a:latin typeface="Arial" panose="020B0604020202020204" pitchFamily="34" charset="0"/>
                <a:ea typeface="Arial" panose="020B0604020202020204" pitchFamily="34" charset="0"/>
                <a:cs typeface="Arial" panose="020B0604020202020204" pitchFamily="34" charset="0"/>
              </a:rPr>
              <a:t> –  If there is time and interest from the group, demo apps like </a:t>
            </a:r>
            <a:r>
              <a:rPr lang="en-GB" sz="1800" u="sng" dirty="0">
                <a:solidFill>
                  <a:srgbClr val="313233"/>
                </a:solidFill>
                <a:effectLst/>
                <a:latin typeface="Arial" panose="020B0604020202020204" pitchFamily="34" charset="0"/>
                <a:ea typeface="Arial" panose="020B0604020202020204" pitchFamily="34" charset="0"/>
                <a:cs typeface="Arial" panose="020B0604020202020204" pitchFamily="34" charset="0"/>
                <a:hlinkClick r:id="rId7"/>
              </a:rPr>
              <a:t>What3Words</a:t>
            </a:r>
            <a:r>
              <a:rPr lang="en-GB" sz="1800" dirty="0">
                <a:solidFill>
                  <a:srgbClr val="313233"/>
                </a:solidFill>
                <a:effectLst/>
                <a:latin typeface="Arial" panose="020B0604020202020204" pitchFamily="34" charset="0"/>
                <a:ea typeface="Arial" panose="020B0604020202020204" pitchFamily="34" charset="0"/>
                <a:cs typeface="Arial" panose="020B0604020202020204" pitchFamily="34" charset="0"/>
              </a:rPr>
              <a:t> or </a:t>
            </a:r>
            <a:r>
              <a:rPr lang="en-GB" sz="1800" u="sng" dirty="0" err="1">
                <a:solidFill>
                  <a:srgbClr val="313233"/>
                </a:solidFill>
                <a:effectLst/>
                <a:latin typeface="Arial" panose="020B0604020202020204" pitchFamily="34" charset="0"/>
                <a:ea typeface="Arial" panose="020B0604020202020204" pitchFamily="34" charset="0"/>
                <a:cs typeface="Arial" panose="020B0604020202020204" pitchFamily="34" charset="0"/>
                <a:hlinkClick r:id="rId4"/>
              </a:rPr>
              <a:t>Citymapper</a:t>
            </a:r>
            <a:r>
              <a:rPr lang="en-GB" sz="1800" u="sng" dirty="0">
                <a:solidFill>
                  <a:srgbClr val="0000FF"/>
                </a:solidFill>
                <a:effectLst/>
                <a:latin typeface="Arial" panose="020B0604020202020204" pitchFamily="34" charset="0"/>
                <a:ea typeface="Arial" panose="020B0604020202020204" pitchFamily="34" charset="0"/>
                <a:cs typeface="Arial" panose="020B0604020202020204" pitchFamily="34" charset="0"/>
              </a:rPr>
              <a:t> </a:t>
            </a:r>
            <a:r>
              <a:rPr lang="en-GB" sz="1800" dirty="0">
                <a:solidFill>
                  <a:srgbClr val="313233"/>
                </a:solidFill>
                <a:effectLst/>
                <a:latin typeface="Arial" panose="020B0604020202020204" pitchFamily="34" charset="0"/>
                <a:ea typeface="Arial" panose="020B0604020202020204" pitchFamily="34" charset="0"/>
                <a:cs typeface="Arial" panose="020B0604020202020204" pitchFamily="34" charset="0"/>
              </a:rPr>
              <a:t>and encourage learners to follow along</a:t>
            </a:r>
            <a:r>
              <a:rPr lang="en-US" sz="1800" dirty="0">
                <a:solidFill>
                  <a:srgbClr val="313233"/>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GB" sz="1800"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a:lnSpc>
                <a:spcPct val="107000"/>
              </a:lnSpc>
              <a:spcAft>
                <a:spcPts val="800"/>
              </a:spcAft>
            </a:pPr>
            <a:r>
              <a:rPr lang="en-GB" sz="1800" dirty="0">
                <a:solidFill>
                  <a:srgbClr val="313233"/>
                </a:solidFill>
                <a:effectLst/>
                <a:latin typeface="Arial" panose="020B0604020202020204" pitchFamily="34" charset="0"/>
                <a:ea typeface="Arial" panose="020B0604020202020204" pitchFamily="34" charset="0"/>
                <a:cs typeface="Arial" panose="020B0604020202020204" pitchFamily="34" charset="0"/>
              </a:rPr>
              <a:t> </a:t>
            </a:r>
          </a:p>
          <a:p>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Feel free to try this out on your own device. If you encounter any bumps along the way or have questions, let us know</a:t>
            </a:r>
            <a:r>
              <a:rPr lang="en-GB" i="1" dirty="0">
                <a:effectLst/>
              </a:rPr>
              <a:t> </a:t>
            </a:r>
            <a:r>
              <a:rPr lang="en-US" sz="1800" i="1" dirty="0">
                <a:solidFill>
                  <a:srgbClr val="313233"/>
                </a:solidFill>
                <a:effectLst/>
                <a:latin typeface="Times New Roman" panose="02020603050405020304" pitchFamily="18" charset="0"/>
                <a:ea typeface="Times New Roman" panose="02020603050405020304" pitchFamily="18" charset="0"/>
              </a:rPr>
              <a:t> </a:t>
            </a:r>
            <a:endParaRPr lang="en-GB" sz="1800" i="1" dirty="0">
              <a:solidFill>
                <a:srgbClr val="313233"/>
              </a:solidFill>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EBEBF41-136C-406D-8E2D-B112DBFA8C1A}" type="slidenum">
              <a:rPr lang="en-GB" smtClean="0"/>
              <a:t>10</a:t>
            </a:fld>
            <a:endParaRPr lang="en-GB"/>
          </a:p>
        </p:txBody>
      </p:sp>
    </p:spTree>
    <p:extLst>
      <p:ext uri="{BB962C8B-B14F-4D97-AF65-F5344CB8AC3E}">
        <p14:creationId xmlns:p14="http://schemas.microsoft.com/office/powerpoint/2010/main" val="2034282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20000"/>
              </a:lnSpc>
              <a:spcAft>
                <a:spcPts val="1200"/>
              </a:spcAft>
              <a:buFont typeface="Symbol" pitchFamily="2" charset="2"/>
              <a:buChar char=""/>
            </a:pPr>
            <a:r>
              <a:rPr lang="en-GB" sz="1800" i="1" u="none" dirty="0">
                <a:solidFill>
                  <a:srgbClr val="313233"/>
                </a:solidFill>
                <a:effectLst/>
                <a:latin typeface="Arial" panose="020B0604020202020204" pitchFamily="34" charset="0"/>
                <a:ea typeface="Arial" panose="020B0604020202020204" pitchFamily="34" charset="0"/>
                <a:cs typeface="Arial" panose="020B0604020202020204" pitchFamily="34" charset="0"/>
              </a:rPr>
              <a:t>Fantastic! We've covered a lot today. Let's take a moment to reflect on today’s journey</a:t>
            </a:r>
            <a:r>
              <a:rPr lang="en-US" sz="1800" i="1" u="none" dirty="0">
                <a:solidFill>
                  <a:srgbClr val="313233"/>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GB" sz="1800" i="1" u="none"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marL="342900" lvl="0" indent="-342900">
              <a:lnSpc>
                <a:spcPct val="120000"/>
              </a:lnSpc>
              <a:buFont typeface="Symbol" pitchFamily="2" charset="2"/>
              <a:buChar char=""/>
            </a:pPr>
            <a:r>
              <a:rPr lang="en-GB" sz="1800" i="1" u="none" dirty="0">
                <a:solidFill>
                  <a:srgbClr val="313233"/>
                </a:solidFill>
                <a:effectLst/>
                <a:latin typeface="Arial" panose="020B0604020202020204" pitchFamily="34" charset="0"/>
                <a:ea typeface="Arial" panose="020B0604020202020204" pitchFamily="34" charset="0"/>
                <a:cs typeface="Arial" panose="020B0604020202020204" pitchFamily="34" charset="0"/>
              </a:rPr>
              <a:t>You've gained skills to plan and manage your travels online</a:t>
            </a:r>
          </a:p>
          <a:p>
            <a:pPr marL="342900" lvl="0" indent="-342900">
              <a:lnSpc>
                <a:spcPct val="120000"/>
              </a:lnSpc>
              <a:spcAft>
                <a:spcPts val="1200"/>
              </a:spcAft>
              <a:buFont typeface="Symbol" pitchFamily="2" charset="2"/>
              <a:buChar char=""/>
            </a:pPr>
            <a:r>
              <a:rPr lang="en-GB" sz="1800" i="1" u="none" dirty="0">
                <a:solidFill>
                  <a:srgbClr val="313233"/>
                </a:solidFill>
                <a:effectLst/>
                <a:latin typeface="Arial" panose="020B0604020202020204" pitchFamily="34" charset="0"/>
                <a:ea typeface="Arial" panose="020B0604020202020204" pitchFamily="34" charset="0"/>
                <a:cs typeface="Arial" panose="020B0604020202020204" pitchFamily="34" charset="0"/>
              </a:rPr>
              <a:t>Whether it's booking transportation (trains, buses, etc.) or using travel apps, you now know how </a:t>
            </a:r>
          </a:p>
          <a:p>
            <a:pPr marL="228600" indent="-228600">
              <a:lnSpc>
                <a:spcPct val="120000"/>
              </a:lnSpc>
            </a:pPr>
            <a:r>
              <a:rPr lang="en-GB" sz="1800" i="1" u="none" dirty="0">
                <a:solidFill>
                  <a:srgbClr val="313233"/>
                </a:solidFill>
                <a:effectLst/>
                <a:latin typeface="Arial" panose="020B0604020202020204" pitchFamily="34" charset="0"/>
                <a:ea typeface="Arial" panose="020B0604020202020204" pitchFamily="34" charset="0"/>
                <a:cs typeface="Arial" panose="020B0604020202020204" pitchFamily="34" charset="0"/>
              </a:rPr>
              <a:t> </a:t>
            </a:r>
          </a:p>
          <a:p>
            <a:pPr marL="342900" lvl="0" indent="-342900">
              <a:lnSpc>
                <a:spcPct val="120000"/>
              </a:lnSpc>
              <a:spcAft>
                <a:spcPts val="1200"/>
              </a:spcAft>
              <a:buFont typeface="Symbol" pitchFamily="2" charset="2"/>
              <a:buChar char=""/>
              <a:tabLst>
                <a:tab pos="685800" algn="l"/>
              </a:tabLst>
            </a:pPr>
            <a:r>
              <a:rPr lang="en-GB" sz="1800" i="1" u="none" dirty="0">
                <a:solidFill>
                  <a:srgbClr val="313233"/>
                </a:solidFill>
                <a:effectLst/>
                <a:latin typeface="Arial" panose="020B0604020202020204" pitchFamily="34" charset="0"/>
                <a:ea typeface="Arial" panose="020B0604020202020204" pitchFamily="34" charset="0"/>
                <a:cs typeface="Arial" panose="020B0604020202020204" pitchFamily="34" charset="0"/>
              </a:rPr>
              <a:t>Time to put your skills into action. Try what you've learned, and remember, we're here for any questions or feedback. If you want to explore more, our Academy site has a range of resources. Specifically, check out our ‘</a:t>
            </a:r>
            <a:r>
              <a:rPr lang="en-GB" sz="1800" i="1" u="none" dirty="0">
                <a:solidFill>
                  <a:srgbClr val="313233"/>
                </a:solidFill>
                <a:effectLst/>
                <a:latin typeface="Arial" panose="020B0604020202020204" pitchFamily="34" charset="0"/>
                <a:ea typeface="Arial" panose="020B0604020202020204" pitchFamily="34" charset="0"/>
                <a:cs typeface="Arial" panose="020B0604020202020204" pitchFamily="34" charset="0"/>
                <a:hlinkClick r:id="rId3"/>
              </a:rPr>
              <a:t>Introduction to online services</a:t>
            </a:r>
            <a:r>
              <a:rPr lang="en-GB" sz="1800" i="1" u="none" dirty="0">
                <a:solidFill>
                  <a:srgbClr val="313233"/>
                </a:solidFill>
                <a:effectLst/>
                <a:latin typeface="Arial" panose="020B0604020202020204" pitchFamily="34" charset="0"/>
                <a:ea typeface="Arial" panose="020B0604020202020204" pitchFamily="34" charset="0"/>
                <a:cs typeface="Arial" panose="020B0604020202020204" pitchFamily="34" charset="0"/>
              </a:rPr>
              <a:t>' lesson. Dive in and keep mastering your digital skills!</a:t>
            </a:r>
          </a:p>
          <a:p>
            <a:pPr>
              <a:lnSpc>
                <a:spcPct val="107000"/>
              </a:lnSpc>
              <a:spcAft>
                <a:spcPts val="800"/>
              </a:spcAft>
            </a:pPr>
            <a:endParaRPr lang="en-GB" sz="1800" u="none"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a:lnSpc>
                <a:spcPct val="107000"/>
              </a:lnSpc>
              <a:spcAft>
                <a:spcPts val="800"/>
              </a:spcAft>
            </a:pPr>
            <a:r>
              <a:rPr lang="en-GB" sz="1800" u="none" dirty="0">
                <a:solidFill>
                  <a:srgbClr val="313233"/>
                </a:solidFill>
                <a:effectLst/>
                <a:latin typeface="Arial" panose="020B0604020202020204" pitchFamily="34" charset="0"/>
                <a:ea typeface="Arial" panose="020B0604020202020204" pitchFamily="34" charset="0"/>
                <a:cs typeface="Arial" panose="020B0604020202020204" pitchFamily="34" charset="0"/>
              </a:rPr>
              <a:t>TRAINER NOTE – Remind them of the practicality of applying these skills to their upcoming travels (getting home or to work after this lesson)</a:t>
            </a:r>
          </a:p>
          <a:p>
            <a:pPr>
              <a:lnSpc>
                <a:spcPct val="107000"/>
              </a:lnSpc>
              <a:spcAft>
                <a:spcPts val="800"/>
              </a:spcAft>
            </a:pPr>
            <a:r>
              <a:rPr lang="en-GB" sz="1800" u="none" dirty="0">
                <a:solidFill>
                  <a:srgbClr val="313233"/>
                </a:solidFill>
                <a:effectLst/>
                <a:latin typeface="Arial" panose="020B0604020202020204" pitchFamily="34" charset="0"/>
                <a:ea typeface="Arial" panose="020B0604020202020204" pitchFamily="34" charset="0"/>
                <a:cs typeface="Arial" panose="020B0604020202020204" pitchFamily="34" charset="0"/>
              </a:rPr>
              <a:t> </a:t>
            </a:r>
          </a:p>
          <a:p>
            <a:pPr marL="342900" lvl="0" indent="-342900">
              <a:lnSpc>
                <a:spcPct val="120000"/>
              </a:lnSpc>
              <a:spcAft>
                <a:spcPts val="1200"/>
              </a:spcAft>
              <a:buFont typeface="Symbol" pitchFamily="2" charset="2"/>
              <a:buChar char=""/>
            </a:pP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Now try it for real - see what </a:t>
            </a:r>
            <a:r>
              <a:rPr lang="en-GB" sz="1800" i="1" u="sng" dirty="0">
                <a:solidFill>
                  <a:srgbClr val="313233"/>
                </a:solidFill>
                <a:effectLst/>
                <a:latin typeface="Arial" panose="020B0604020202020204" pitchFamily="34" charset="0"/>
                <a:ea typeface="Arial" panose="020B0604020202020204" pitchFamily="34" charset="0"/>
                <a:cs typeface="Arial" panose="020B0604020202020204" pitchFamily="34" charset="0"/>
                <a:hlinkClick r:id="rId4"/>
              </a:rPr>
              <a:t>Google Maps</a:t>
            </a: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 or </a:t>
            </a:r>
            <a:r>
              <a:rPr lang="en-GB" sz="1800" i="1" u="sng" dirty="0" err="1">
                <a:solidFill>
                  <a:srgbClr val="313233"/>
                </a:solidFill>
                <a:effectLst/>
                <a:latin typeface="Arial" panose="020B0604020202020204" pitchFamily="34" charset="0"/>
                <a:ea typeface="Arial" panose="020B0604020202020204" pitchFamily="34" charset="0"/>
                <a:cs typeface="Arial" panose="020B0604020202020204" pitchFamily="34" charset="0"/>
                <a:hlinkClick r:id="rId5"/>
              </a:rPr>
              <a:t>CityMapper</a:t>
            </a: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 say about how to get back home from here – how long it will take, and what options are available to you</a:t>
            </a:r>
          </a:p>
          <a:p>
            <a:pPr>
              <a:lnSpc>
                <a:spcPct val="107000"/>
              </a:lnSpc>
              <a:spcAft>
                <a:spcPts val="800"/>
              </a:spcAft>
            </a:pPr>
            <a:r>
              <a:rPr lang="en-GB" sz="1800" u="none" dirty="0">
                <a:solidFill>
                  <a:srgbClr val="313233"/>
                </a:solidFill>
                <a:effectLst/>
                <a:latin typeface="Arial" panose="020B0604020202020204" pitchFamily="34" charset="0"/>
                <a:ea typeface="Arial" panose="020B0604020202020204" pitchFamily="34" charset="0"/>
                <a:cs typeface="Arial" panose="020B0604020202020204" pitchFamily="34" charset="0"/>
              </a:rPr>
              <a:t> </a:t>
            </a:r>
          </a:p>
          <a:p>
            <a:pPr>
              <a:lnSpc>
                <a:spcPct val="107000"/>
              </a:lnSpc>
              <a:spcAft>
                <a:spcPts val="800"/>
              </a:spcAft>
            </a:pPr>
            <a:r>
              <a:rPr lang="en-GB" sz="1800" u="none" dirty="0">
                <a:solidFill>
                  <a:srgbClr val="313233"/>
                </a:solidFill>
                <a:effectLst/>
                <a:latin typeface="Arial" panose="020B0604020202020204" pitchFamily="34" charset="0"/>
                <a:ea typeface="Arial" panose="020B0604020202020204" pitchFamily="34" charset="0"/>
                <a:cs typeface="Arial" panose="020B0604020202020204" pitchFamily="34" charset="0"/>
              </a:rPr>
              <a:t>MODERATOR NOTE – Share in chat: https://www.bankofscotlandacademy.co.uk/learn-for-life-new/get-started-online/introduction-to-online-services/</a:t>
            </a:r>
          </a:p>
        </p:txBody>
      </p:sp>
      <p:sp>
        <p:nvSpPr>
          <p:cNvPr id="4" name="Slide Number Placeholder 3"/>
          <p:cNvSpPr>
            <a:spLocks noGrp="1"/>
          </p:cNvSpPr>
          <p:nvPr>
            <p:ph type="sldNum" sz="quarter" idx="5"/>
          </p:nvPr>
        </p:nvSpPr>
        <p:spPr/>
        <p:txBody>
          <a:bodyPr/>
          <a:lstStyle/>
          <a:p>
            <a:fld id="{5EBEBF41-136C-406D-8E2D-B112DBFA8C1A}" type="slidenum">
              <a:rPr lang="en-GB" smtClean="0"/>
              <a:t>11</a:t>
            </a:fld>
            <a:endParaRPr lang="en-GB"/>
          </a:p>
        </p:txBody>
      </p:sp>
    </p:spTree>
    <p:extLst>
      <p:ext uri="{BB962C8B-B14F-4D97-AF65-F5344CB8AC3E}">
        <p14:creationId xmlns:p14="http://schemas.microsoft.com/office/powerpoint/2010/main" val="9093160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13233"/>
                </a:solidFill>
                <a:effectLst/>
                <a:latin typeface="Arial" panose="020B0604020202020204" pitchFamily="34" charset="0"/>
                <a:ea typeface="Arial" panose="020B0604020202020204" pitchFamily="34" charset="0"/>
                <a:cs typeface="Arial" panose="020B0604020202020204" pitchFamily="34" charset="0"/>
              </a:rPr>
              <a:t>Trainer NOTE – Ask if they have any questions, comments or feedback that you can help with. You could consider this as an opportunity to check level of confidence in doing these in future, ask what they found most useful, anything they’d like to know more about (or to go through again before the lesson ends) and where they think they’ll need more practice.</a:t>
            </a:r>
            <a:endParaRPr lang="en-GB" dirty="0"/>
          </a:p>
          <a:p>
            <a:endParaRPr lang="en-GB" dirty="0"/>
          </a:p>
        </p:txBody>
      </p:sp>
      <p:sp>
        <p:nvSpPr>
          <p:cNvPr id="4" name="Slide Number Placeholder 3"/>
          <p:cNvSpPr>
            <a:spLocks noGrp="1"/>
          </p:cNvSpPr>
          <p:nvPr>
            <p:ph type="sldNum" sz="quarter" idx="5"/>
          </p:nvPr>
        </p:nvSpPr>
        <p:spPr/>
        <p:txBody>
          <a:bodyPr/>
          <a:lstStyle/>
          <a:p>
            <a:fld id="{5EBEBF41-136C-406D-8E2D-B112DBFA8C1A}" type="slidenum">
              <a:rPr lang="en-GB" smtClean="0"/>
              <a:t>12</a:t>
            </a:fld>
            <a:endParaRPr lang="en-GB"/>
          </a:p>
        </p:txBody>
      </p:sp>
    </p:spTree>
    <p:extLst>
      <p:ext uri="{BB962C8B-B14F-4D97-AF65-F5344CB8AC3E}">
        <p14:creationId xmlns:p14="http://schemas.microsoft.com/office/powerpoint/2010/main" val="1800800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strike="noStrike" dirty="0">
                <a:solidFill>
                  <a:srgbClr val="000000"/>
                </a:solidFill>
                <a:effectLst/>
                <a:latin typeface="Calibri" panose="020F0502020204030204" pitchFamily="34" charset="0"/>
              </a:rPr>
              <a:t>Encourage learners to scan the QR code here and complete our short post-session survey around levels of confidence now they have completed the training, plus any other comments or feedback about the session</a:t>
            </a:r>
            <a:endParaRPr lang="en-GB" dirty="0"/>
          </a:p>
        </p:txBody>
      </p:sp>
      <p:sp>
        <p:nvSpPr>
          <p:cNvPr id="4" name="Slide Number Placeholder 3"/>
          <p:cNvSpPr>
            <a:spLocks noGrp="1"/>
          </p:cNvSpPr>
          <p:nvPr>
            <p:ph type="sldNum" sz="quarter" idx="5"/>
          </p:nvPr>
        </p:nvSpPr>
        <p:spPr/>
        <p:txBody>
          <a:bodyPr/>
          <a:lstStyle/>
          <a:p>
            <a:fld id="{5EBEBF41-136C-406D-8E2D-B112DBFA8C1A}" type="slidenum">
              <a:rPr lang="en-GB" smtClean="0"/>
              <a:t>13</a:t>
            </a:fld>
            <a:endParaRPr lang="en-GB"/>
          </a:p>
        </p:txBody>
      </p:sp>
    </p:spTree>
    <p:extLst>
      <p:ext uri="{BB962C8B-B14F-4D97-AF65-F5344CB8AC3E}">
        <p14:creationId xmlns:p14="http://schemas.microsoft.com/office/powerpoint/2010/main" val="3279941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ZA" sz="1800" b="0" i="0" u="none" strike="noStrike" dirty="0">
                <a:solidFill>
                  <a:srgbClr val="313233"/>
                </a:solidFill>
                <a:effectLst/>
                <a:latin typeface="Arial" panose="020B0604020202020204" pitchFamily="34" charset="0"/>
                <a:cs typeface="Arial" panose="020B0604020202020204" pitchFamily="34" charset="0"/>
              </a:rPr>
              <a:t>Trainer notes</a:t>
            </a:r>
            <a:endParaRPr lang="en-ZA" b="0" dirty="0">
              <a:effectLst/>
              <a:latin typeface="Arial" panose="020B0604020202020204" pitchFamily="34" charset="0"/>
              <a:cs typeface="Arial" panose="020B0604020202020204" pitchFamily="34" charset="0"/>
            </a:endParaRPr>
          </a:p>
          <a:p>
            <a:r>
              <a:rPr lang="en-ZA" sz="1800" b="0" i="0" u="none" strike="noStrike" dirty="0">
                <a:solidFill>
                  <a:srgbClr val="313233"/>
                </a:solidFill>
                <a:effectLst/>
                <a:latin typeface="Arial" panose="020B0604020202020204" pitchFamily="34" charset="0"/>
                <a:cs typeface="Arial" panose="020B0604020202020204" pitchFamily="34" charset="0"/>
              </a:rPr>
              <a:t>Signpost related content on the Academy website </a:t>
            </a:r>
            <a:r>
              <a:rPr lang="en-ZA" sz="2800" dirty="0">
                <a:solidFill>
                  <a:srgbClr val="3F3F3F"/>
                </a:solidFill>
                <a:effectLst/>
                <a:latin typeface="Arial" panose="020B0604020202020204" pitchFamily="34" charset="0"/>
                <a:cs typeface="Arial" panose="020B0604020202020204" pitchFamily="34" charset="0"/>
              </a:rPr>
              <a:t>https://www.bankofscotlandacademy.co.uk/learn-for-life/get-started-online/</a:t>
            </a:r>
          </a:p>
          <a:p>
            <a:pPr marL="285750" indent="-285750" rtl="0" fontAlgn="base">
              <a:spcBef>
                <a:spcPts val="0"/>
              </a:spcBef>
              <a:spcAft>
                <a:spcPts val="0"/>
              </a:spcAft>
              <a:buFont typeface="Arial" panose="020B0604020202020204" pitchFamily="34" charset="0"/>
              <a:buChar char="•"/>
            </a:pPr>
            <a:r>
              <a:rPr lang="en-ZA" sz="1800" b="0" i="0" u="none" strike="noStrike" dirty="0">
                <a:solidFill>
                  <a:srgbClr val="313233"/>
                </a:solidFill>
                <a:effectLst/>
                <a:latin typeface="Arial" panose="020B0604020202020204" pitchFamily="34" charset="0"/>
                <a:cs typeface="Arial" panose="020B0604020202020204" pitchFamily="34" charset="0"/>
              </a:rPr>
              <a:t>Alternatively, they could use their phone cameras to scan the QR code here. </a:t>
            </a:r>
          </a:p>
          <a:p>
            <a:pPr marL="285750" indent="-285750" rtl="0" fontAlgn="base">
              <a:spcBef>
                <a:spcPts val="0"/>
              </a:spcBef>
              <a:spcAft>
                <a:spcPts val="0"/>
              </a:spcAft>
              <a:buFont typeface="Arial" panose="020B0604020202020204" pitchFamily="34" charset="0"/>
              <a:buChar char="•"/>
            </a:pPr>
            <a:r>
              <a:rPr lang="en-ZA" sz="1800" b="0" i="0" u="none" strike="noStrike" dirty="0">
                <a:solidFill>
                  <a:srgbClr val="313233"/>
                </a:solidFill>
                <a:effectLst/>
                <a:latin typeface="Arial" panose="020B0604020202020204" pitchFamily="34" charset="0"/>
                <a:cs typeface="Arial" panose="020B0604020202020204" pitchFamily="34" charset="0"/>
              </a:rPr>
              <a:t>If they don’t feel comfortable using this yet, then suggest they take our other lessons: “Connecting to the internet” and “ Stay safe online”, if you don’t know the next dates for these or how to help them sign up then speak to the Academy team before your session.</a:t>
            </a:r>
          </a:p>
          <a:p>
            <a:pPr marL="285750" indent="-285750" rtl="0" fontAlgn="base">
              <a:spcBef>
                <a:spcPts val="1200"/>
              </a:spcBef>
              <a:spcAft>
                <a:spcPts val="0"/>
              </a:spcAft>
              <a:buFont typeface="Arial" panose="020B0604020202020204" pitchFamily="34" charset="0"/>
              <a:buChar char="•"/>
            </a:pPr>
            <a:r>
              <a:rPr lang="en-ZA" sz="1800" b="0" i="0" u="none" strike="noStrike" dirty="0">
                <a:solidFill>
                  <a:srgbClr val="313233"/>
                </a:solidFill>
                <a:effectLst/>
                <a:latin typeface="Arial" panose="020B0604020202020204" pitchFamily="34" charset="0"/>
                <a:cs typeface="Arial" panose="020B0604020202020204" pitchFamily="34" charset="0"/>
              </a:rPr>
              <a:t>If part of a programme, share the date and topic of the next session</a:t>
            </a:r>
          </a:p>
          <a:p>
            <a:endParaRPr lang="en-US" dirty="0"/>
          </a:p>
        </p:txBody>
      </p:sp>
      <p:sp>
        <p:nvSpPr>
          <p:cNvPr id="4" name="Slide Number Placeholder 3"/>
          <p:cNvSpPr>
            <a:spLocks noGrp="1"/>
          </p:cNvSpPr>
          <p:nvPr>
            <p:ph type="sldNum" sz="quarter" idx="5"/>
          </p:nvPr>
        </p:nvSpPr>
        <p:spPr/>
        <p:txBody>
          <a:bodyPr/>
          <a:lstStyle/>
          <a:p>
            <a:fld id="{5EBEBF41-136C-406D-8E2D-B112DBFA8C1A}" type="slidenum">
              <a:rPr lang="en-GB" smtClean="0"/>
              <a:t>14</a:t>
            </a:fld>
            <a:endParaRPr lang="en-GB"/>
          </a:p>
        </p:txBody>
      </p:sp>
    </p:spTree>
    <p:extLst>
      <p:ext uri="{BB962C8B-B14F-4D97-AF65-F5344CB8AC3E}">
        <p14:creationId xmlns:p14="http://schemas.microsoft.com/office/powerpoint/2010/main" val="2785702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Calibri" panose="020F0502020204030204" pitchFamily="34" charset="0"/>
              </a:rPr>
              <a:t>Encourage learners to scan the QR code here and complete our short pre-session survey around levels of confidence in the session’s topics today, plus what they would like to get out of the session</a:t>
            </a:r>
            <a:endParaRPr lang="en-GB" dirty="0"/>
          </a:p>
        </p:txBody>
      </p:sp>
      <p:sp>
        <p:nvSpPr>
          <p:cNvPr id="4" name="Slide Number Placeholder 3"/>
          <p:cNvSpPr>
            <a:spLocks noGrp="1"/>
          </p:cNvSpPr>
          <p:nvPr>
            <p:ph type="sldNum" sz="quarter" idx="5"/>
          </p:nvPr>
        </p:nvSpPr>
        <p:spPr/>
        <p:txBody>
          <a:bodyPr/>
          <a:lstStyle/>
          <a:p>
            <a:fld id="{5EBEBF41-136C-406D-8E2D-B112DBFA8C1A}" type="slidenum">
              <a:rPr lang="en-GB" smtClean="0"/>
              <a:t>2</a:t>
            </a:fld>
            <a:endParaRPr lang="en-GB"/>
          </a:p>
        </p:txBody>
      </p:sp>
    </p:spTree>
    <p:extLst>
      <p:ext uri="{BB962C8B-B14F-4D97-AF65-F5344CB8AC3E}">
        <p14:creationId xmlns:p14="http://schemas.microsoft.com/office/powerpoint/2010/main" val="2282028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228600">
              <a:lnSpc>
                <a:spcPct val="120000"/>
              </a:lnSpc>
            </a:pPr>
            <a:r>
              <a:rPr lang="en-GB" sz="1800" dirty="0">
                <a:solidFill>
                  <a:srgbClr val="313233"/>
                </a:solidFill>
                <a:effectLst/>
                <a:latin typeface="Arial" panose="020B0604020202020204" pitchFamily="34" charset="0"/>
                <a:ea typeface="Arial" panose="020B0604020202020204" pitchFamily="34" charset="0"/>
                <a:cs typeface="Arial" panose="020B0604020202020204" pitchFamily="34" charset="0"/>
              </a:rPr>
              <a:t>TRAINER NOTES – </a:t>
            </a:r>
          </a:p>
          <a:p>
            <a:pPr marL="342900" lvl="0" indent="-342900">
              <a:lnSpc>
                <a:spcPct val="120000"/>
              </a:lnSpc>
              <a:buFont typeface="Symbol" pitchFamily="2" charset="2"/>
              <a:buChar char=""/>
            </a:pPr>
            <a:r>
              <a:rPr lang="en-GB" sz="1800" dirty="0">
                <a:solidFill>
                  <a:srgbClr val="313233"/>
                </a:solidFill>
                <a:effectLst/>
                <a:latin typeface="Arial" panose="020B0604020202020204" pitchFamily="34" charset="0"/>
                <a:ea typeface="Arial" panose="020B0604020202020204" pitchFamily="34" charset="0"/>
                <a:cs typeface="Arial" panose="020B0604020202020204" pitchFamily="34" charset="0"/>
              </a:rPr>
              <a:t>If this lesson marks the start of a programme, welcome people to the programme</a:t>
            </a:r>
          </a:p>
          <a:p>
            <a:pPr marL="342900" lvl="0" indent="-342900">
              <a:lnSpc>
                <a:spcPct val="120000"/>
              </a:lnSpc>
              <a:buFont typeface="Symbol" pitchFamily="2" charset="2"/>
              <a:buChar char=""/>
            </a:pPr>
            <a:r>
              <a:rPr lang="en-GB" sz="1800" dirty="0">
                <a:solidFill>
                  <a:srgbClr val="313233"/>
                </a:solidFill>
                <a:effectLst/>
                <a:latin typeface="Arial" panose="020B0604020202020204" pitchFamily="34" charset="0"/>
                <a:ea typeface="Arial" panose="020B0604020202020204" pitchFamily="34" charset="0"/>
                <a:cs typeface="Arial" panose="020B0604020202020204" pitchFamily="34" charset="0"/>
              </a:rPr>
              <a:t>If it is not, then welcome people to the lesson</a:t>
            </a:r>
          </a:p>
          <a:p>
            <a:pPr marL="457200" indent="-228600">
              <a:lnSpc>
                <a:spcPct val="120000"/>
              </a:lnSpc>
            </a:pPr>
            <a:r>
              <a:rPr lang="en-GB" sz="1800" dirty="0">
                <a:solidFill>
                  <a:srgbClr val="313233"/>
                </a:solidFill>
                <a:effectLst/>
                <a:latin typeface="Arial" panose="020B0604020202020204" pitchFamily="34" charset="0"/>
                <a:ea typeface="Arial" panose="020B0604020202020204" pitchFamily="34" charset="0"/>
                <a:cs typeface="Arial" panose="020B0604020202020204" pitchFamily="34" charset="0"/>
              </a:rPr>
              <a:t> </a:t>
            </a:r>
          </a:p>
          <a:p>
            <a:pPr marL="342900" lvl="0" indent="-342900">
              <a:lnSpc>
                <a:spcPct val="120000"/>
              </a:lnSpc>
              <a:buFont typeface="Symbol" pitchFamily="2" charset="2"/>
              <a:buChar char=""/>
            </a:pP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Welcome to today's lesson on planning your travel online</a:t>
            </a:r>
          </a:p>
          <a:p>
            <a:pPr marL="342900" lvl="0" indent="-342900">
              <a:lnSpc>
                <a:spcPct val="120000"/>
              </a:lnSpc>
              <a:buFont typeface="Symbol" pitchFamily="2" charset="2"/>
              <a:buChar char=""/>
            </a:pP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I'm [Your Name], and I'm here to guide you through planning your travel online</a:t>
            </a:r>
          </a:p>
          <a:p>
            <a:pPr marL="342900" lvl="0" indent="-342900">
              <a:lnSpc>
                <a:spcPct val="120000"/>
              </a:lnSpc>
              <a:buFont typeface="Symbol" pitchFamily="2" charset="2"/>
              <a:buChar char=""/>
            </a:pP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We're thrilled to explore how you can use online tools to make your travel experiences smoother and more efficient</a:t>
            </a:r>
          </a:p>
          <a:p>
            <a:pPr marL="342900" lvl="0" indent="-342900">
              <a:lnSpc>
                <a:spcPct val="120000"/>
              </a:lnSpc>
              <a:buFont typeface="Symbol" pitchFamily="2" charset="2"/>
              <a:buChar char=""/>
            </a:pP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Today, we want to make the learning practical, relatable, and, most importantly, helpful to you</a:t>
            </a:r>
          </a:p>
          <a:p>
            <a:pPr marL="342900" lvl="0" indent="-342900">
              <a:lnSpc>
                <a:spcPct val="120000"/>
              </a:lnSpc>
              <a:buFont typeface="Symbol" pitchFamily="2" charset="2"/>
              <a:buChar char=""/>
            </a:pP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In the virtual room, we also have [Any Co-Presenter's Name] here to assist you during this session</a:t>
            </a:r>
          </a:p>
          <a:p>
            <a:pPr marL="457200" indent="-228600">
              <a:lnSpc>
                <a:spcPct val="120000"/>
              </a:lnSpc>
            </a:pPr>
            <a:r>
              <a:rPr lang="en-GB" sz="1800" dirty="0">
                <a:solidFill>
                  <a:srgbClr val="313233"/>
                </a:solidFill>
                <a:effectLst/>
                <a:latin typeface="Arial" panose="020B0604020202020204" pitchFamily="34" charset="0"/>
                <a:ea typeface="Arial" panose="020B0604020202020204" pitchFamily="34" charset="0"/>
                <a:cs typeface="Arial" panose="020B0604020202020204" pitchFamily="34" charset="0"/>
              </a:rPr>
              <a:t> </a:t>
            </a:r>
          </a:p>
          <a:p>
            <a:pPr marL="457200" indent="-228600">
              <a:lnSpc>
                <a:spcPct val="120000"/>
              </a:lnSpc>
            </a:pPr>
            <a:r>
              <a:rPr lang="en-GB" sz="1800" dirty="0">
                <a:solidFill>
                  <a:srgbClr val="313233"/>
                </a:solidFill>
                <a:effectLst/>
                <a:latin typeface="Arial" panose="020B0604020202020204" pitchFamily="34" charset="0"/>
                <a:ea typeface="Arial" panose="020B0604020202020204" pitchFamily="34" charset="0"/>
                <a:cs typeface="Arial" panose="020B0604020202020204" pitchFamily="34" charset="0"/>
              </a:rPr>
              <a:t>TRAINER NOTE – For small groups / virtual sessions, learners could introduce themselves at this point</a:t>
            </a:r>
          </a:p>
          <a:p>
            <a:pPr marL="457200" indent="-228600">
              <a:lnSpc>
                <a:spcPct val="120000"/>
              </a:lnSpc>
            </a:pPr>
            <a:r>
              <a:rPr lang="en-GB" sz="1800" dirty="0">
                <a:solidFill>
                  <a:srgbClr val="313233"/>
                </a:solidFill>
                <a:effectLst/>
                <a:latin typeface="Arial" panose="020B0604020202020204" pitchFamily="34" charset="0"/>
                <a:ea typeface="Arial" panose="020B0604020202020204" pitchFamily="34" charset="0"/>
                <a:cs typeface="Arial" panose="020B0604020202020204" pitchFamily="34" charset="0"/>
              </a:rPr>
              <a:t> </a:t>
            </a:r>
          </a:p>
          <a:p>
            <a:pPr marL="342900" lvl="0" indent="-342900">
              <a:lnSpc>
                <a:spcPct val="120000"/>
              </a:lnSpc>
              <a:buFont typeface="Symbol" pitchFamily="2" charset="2"/>
              <a:buChar char=""/>
            </a:pP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Throughout this session, we'll explore various aspects of online travel planning, from finding information to using helpful apps</a:t>
            </a:r>
          </a:p>
          <a:p>
            <a:pPr marL="342900" lvl="0" indent="-342900">
              <a:lnSpc>
                <a:spcPct val="120000"/>
              </a:lnSpc>
              <a:buFont typeface="Symbol" pitchFamily="2" charset="2"/>
              <a:buChar char=""/>
            </a:pP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If you have your device with you, fantastic! We'll guide you through the steps. If not, no worries; you can still learn valuable tips for your next trip</a:t>
            </a:r>
          </a:p>
          <a:p>
            <a:pPr marL="342900" lvl="0" indent="-342900">
              <a:lnSpc>
                <a:spcPct val="120000"/>
              </a:lnSpc>
              <a:buFont typeface="Symbol" pitchFamily="2" charset="2"/>
              <a:buChar char=""/>
            </a:pP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Feel free to ask questions and let us know if you need anything, we’ll go at your pace as much as possible</a:t>
            </a:r>
          </a:p>
          <a:p>
            <a:pPr marL="342900" lvl="0" indent="-342900">
              <a:lnSpc>
                <a:spcPct val="120000"/>
              </a:lnSpc>
              <a:buFont typeface="Symbol" pitchFamily="2" charset="2"/>
              <a:buChar char=""/>
            </a:pP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If there's anything we can't cover today, rest assured we'll help you find the information you need</a:t>
            </a:r>
          </a:p>
          <a:p>
            <a:pPr marL="342900" lvl="0" indent="-342900">
              <a:lnSpc>
                <a:spcPct val="120000"/>
              </a:lnSpc>
              <a:spcAft>
                <a:spcPts val="1200"/>
              </a:spcAft>
              <a:buFont typeface="Symbol" pitchFamily="2" charset="2"/>
              <a:buChar char=""/>
            </a:pP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Let us know if we're going too fast, too slow, or if you need a break. Your learning experience is our priority</a:t>
            </a:r>
          </a:p>
        </p:txBody>
      </p:sp>
      <p:sp>
        <p:nvSpPr>
          <p:cNvPr id="4" name="Slide Number Placeholder 3"/>
          <p:cNvSpPr>
            <a:spLocks noGrp="1"/>
          </p:cNvSpPr>
          <p:nvPr>
            <p:ph type="sldNum" sz="quarter" idx="5"/>
          </p:nvPr>
        </p:nvSpPr>
        <p:spPr/>
        <p:txBody>
          <a:bodyPr/>
          <a:lstStyle/>
          <a:p>
            <a:fld id="{5EBEBF41-136C-406D-8E2D-B112DBFA8C1A}" type="slidenum">
              <a:rPr lang="en-GB" smtClean="0"/>
              <a:t>3</a:t>
            </a:fld>
            <a:endParaRPr lang="en-GB"/>
          </a:p>
        </p:txBody>
      </p:sp>
    </p:spTree>
    <p:extLst>
      <p:ext uri="{BB962C8B-B14F-4D97-AF65-F5344CB8AC3E}">
        <p14:creationId xmlns:p14="http://schemas.microsoft.com/office/powerpoint/2010/main" val="3294130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20000"/>
              </a:lnSpc>
              <a:buFont typeface="Symbol" pitchFamily="2" charset="2"/>
              <a:buChar char=""/>
              <a:tabLst>
                <a:tab pos="457200" algn="l"/>
              </a:tabLst>
            </a:pP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Today, our goal is to help you:</a:t>
            </a:r>
            <a:endParaRPr lang="en-GB" sz="1400" i="1"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marL="742950" lvl="1" indent="-285750">
              <a:lnSpc>
                <a:spcPct val="120000"/>
              </a:lnSpc>
              <a:buFont typeface="Courier New" panose="02070309020205020404" pitchFamily="49" charset="0"/>
              <a:buChar char="o"/>
            </a:pP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Use online tools to plan your journey</a:t>
            </a:r>
          </a:p>
          <a:p>
            <a:pPr marL="742950" lvl="1" indent="-285750">
              <a:lnSpc>
                <a:spcPct val="120000"/>
              </a:lnSpc>
              <a:buFont typeface="Courier New" panose="02070309020205020404" pitchFamily="49" charset="0"/>
              <a:buChar char="o"/>
            </a:pP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Book (travel) tickets online</a:t>
            </a:r>
          </a:p>
          <a:p>
            <a:pPr marL="742950" lvl="1" indent="-285750">
              <a:lnSpc>
                <a:spcPct val="120000"/>
              </a:lnSpc>
              <a:buFont typeface="Courier New" panose="02070309020205020404" pitchFamily="49" charset="0"/>
              <a:buChar char="o"/>
            </a:pP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Use mobile apps and tools to help when you're out and about</a:t>
            </a:r>
            <a:endParaRPr lang="en-GB" sz="1400" i="1"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marL="342900" lvl="0" indent="-342900">
              <a:lnSpc>
                <a:spcPct val="120000"/>
              </a:lnSpc>
              <a:buFont typeface="Symbol" pitchFamily="2" charset="2"/>
              <a:buChar char=""/>
              <a:tabLst>
                <a:tab pos="457200" algn="l"/>
              </a:tabLst>
            </a:pP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Keep in mind that every device is slightly different, so we'll share general steps, tips, and what to look for</a:t>
            </a:r>
            <a:endParaRPr lang="en-GB" sz="1400" i="1"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marL="342900" lvl="0" indent="-342900">
              <a:lnSpc>
                <a:spcPct val="120000"/>
              </a:lnSpc>
              <a:spcAft>
                <a:spcPts val="1200"/>
              </a:spcAft>
              <a:buFont typeface="Symbol" pitchFamily="2" charset="2"/>
              <a:buChar char=""/>
              <a:tabLst>
                <a:tab pos="457200" algn="l"/>
              </a:tabLst>
            </a:pP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If you need more guidance on specific steps for your device, just let us know during the session</a:t>
            </a:r>
            <a:endParaRPr lang="en-GB" sz="1400" i="1"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lvl="0">
              <a:lnSpc>
                <a:spcPct val="120000"/>
              </a:lnSpc>
              <a:spcAft>
                <a:spcPts val="1200"/>
              </a:spcAft>
              <a:tabLst>
                <a:tab pos="457200" algn="l"/>
              </a:tabLst>
            </a:pPr>
            <a:endParaRPr lang="en-GB" dirty="0">
              <a:cs typeface="Calibri"/>
            </a:endParaRPr>
          </a:p>
        </p:txBody>
      </p:sp>
      <p:sp>
        <p:nvSpPr>
          <p:cNvPr id="4" name="Slide Number Placeholder 3"/>
          <p:cNvSpPr>
            <a:spLocks noGrp="1"/>
          </p:cNvSpPr>
          <p:nvPr>
            <p:ph type="sldNum" sz="quarter" idx="5"/>
          </p:nvPr>
        </p:nvSpPr>
        <p:spPr/>
        <p:txBody>
          <a:bodyPr/>
          <a:lstStyle/>
          <a:p>
            <a:fld id="{5EBEBF41-136C-406D-8E2D-B112DBFA8C1A}" type="slidenum">
              <a:rPr lang="en-GB" smtClean="0"/>
              <a:t>4</a:t>
            </a:fld>
            <a:endParaRPr lang="en-GB"/>
          </a:p>
        </p:txBody>
      </p:sp>
    </p:spTree>
    <p:extLst>
      <p:ext uri="{BB962C8B-B14F-4D97-AF65-F5344CB8AC3E}">
        <p14:creationId xmlns:p14="http://schemas.microsoft.com/office/powerpoint/2010/main" val="3212166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Let's have a chat – </a:t>
            </a:r>
            <a:r>
              <a:rPr lang="en-GB" sz="2800" i="1" dirty="0">
                <a:solidFill>
                  <a:srgbClr val="252626"/>
                </a:solidFill>
                <a:effectLst/>
                <a:latin typeface="Helvetica Neue" panose="02000503000000020004" pitchFamily="2" charset="0"/>
              </a:rPr>
              <a:t>what tools can help our travels?</a:t>
            </a:r>
          </a:p>
          <a:p>
            <a:pPr marL="342900" lvl="0" indent="-342900">
              <a:lnSpc>
                <a:spcPct val="120000"/>
              </a:lnSpc>
              <a:buFont typeface="Symbol" pitchFamily="2" charset="2"/>
              <a:buChar char=""/>
              <a:tabLst>
                <a:tab pos="457200" algn="l"/>
              </a:tabLst>
            </a:pP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Feel free to share your ideas and experiences</a:t>
            </a:r>
          </a:p>
          <a:p>
            <a:pPr marL="457200" indent="-228600">
              <a:lnSpc>
                <a:spcPct val="120000"/>
              </a:lnSpc>
            </a:pPr>
            <a:r>
              <a:rPr lang="en-GB" sz="1800" dirty="0">
                <a:solidFill>
                  <a:srgbClr val="313233"/>
                </a:solidFill>
                <a:effectLst/>
                <a:latin typeface="Arial" panose="020B0604020202020204" pitchFamily="34" charset="0"/>
                <a:ea typeface="Arial" panose="020B0604020202020204" pitchFamily="34" charset="0"/>
                <a:cs typeface="Arial" panose="020B0604020202020204" pitchFamily="34" charset="0"/>
              </a:rPr>
              <a:t> </a:t>
            </a:r>
          </a:p>
          <a:p>
            <a:pPr marL="457200" indent="-228600">
              <a:lnSpc>
                <a:spcPct val="120000"/>
              </a:lnSpc>
            </a:pPr>
            <a:r>
              <a:rPr lang="en-GB" sz="1800" dirty="0">
                <a:solidFill>
                  <a:srgbClr val="313233"/>
                </a:solidFill>
                <a:effectLst/>
                <a:latin typeface="Arial" panose="020B0604020202020204" pitchFamily="34" charset="0"/>
                <a:ea typeface="Arial" panose="020B0604020202020204" pitchFamily="34" charset="0"/>
                <a:cs typeface="Arial" panose="020B0604020202020204" pitchFamily="34" charset="0"/>
              </a:rPr>
              <a:t>TRAINER NOTE – Run a short discussion/chat-based activity. Allow participants to share their thoughts. Encourage participation and acknowledge responses positively. Examples:</a:t>
            </a:r>
          </a:p>
          <a:p>
            <a:pPr marL="342900" lvl="0" indent="-342900">
              <a:lnSpc>
                <a:spcPct val="120000"/>
              </a:lnSpc>
              <a:buFont typeface="Symbol" pitchFamily="2" charset="2"/>
              <a:buChar char=""/>
            </a:pPr>
            <a:r>
              <a:rPr lang="en-GB" sz="1800" dirty="0">
                <a:solidFill>
                  <a:srgbClr val="313233"/>
                </a:solidFill>
                <a:effectLst/>
                <a:latin typeface="Arial" panose="020B0604020202020204" pitchFamily="34" charset="0"/>
                <a:ea typeface="Arial" panose="020B0604020202020204" pitchFamily="34" charset="0"/>
                <a:cs typeface="Arial" panose="020B0604020202020204" pitchFamily="34" charset="0"/>
              </a:rPr>
              <a:t>Online maps (e.g., Google Maps, Waze, AA)</a:t>
            </a:r>
          </a:p>
          <a:p>
            <a:pPr marL="342900" lvl="0" indent="-342900">
              <a:lnSpc>
                <a:spcPct val="120000"/>
              </a:lnSpc>
              <a:buFont typeface="Symbol" pitchFamily="2" charset="2"/>
              <a:buChar char=""/>
            </a:pPr>
            <a:r>
              <a:rPr lang="en-GB" sz="1800" dirty="0">
                <a:solidFill>
                  <a:srgbClr val="313233"/>
                </a:solidFill>
                <a:effectLst/>
                <a:latin typeface="Arial" panose="020B0604020202020204" pitchFamily="34" charset="0"/>
                <a:ea typeface="Arial" panose="020B0604020202020204" pitchFamily="34" charset="0"/>
                <a:cs typeface="Arial" panose="020B0604020202020204" pitchFamily="34" charset="0"/>
              </a:rPr>
              <a:t>Ticket booking (e.g., National Rail Enquiries, Trainline, etc.)</a:t>
            </a:r>
          </a:p>
          <a:p>
            <a:pPr marL="342900" lvl="0" indent="-342900">
              <a:lnSpc>
                <a:spcPct val="120000"/>
              </a:lnSpc>
              <a:spcAft>
                <a:spcPts val="1200"/>
              </a:spcAft>
              <a:buFont typeface="Symbol" pitchFamily="2" charset="2"/>
              <a:buChar char=""/>
            </a:pPr>
            <a:r>
              <a:rPr lang="en-GB" sz="1800" dirty="0">
                <a:solidFill>
                  <a:srgbClr val="313233"/>
                </a:solidFill>
                <a:effectLst/>
                <a:latin typeface="Arial" panose="020B0604020202020204" pitchFamily="34" charset="0"/>
                <a:ea typeface="Arial" panose="020B0604020202020204" pitchFamily="34" charset="0"/>
                <a:cs typeface="Arial" panose="020B0604020202020204" pitchFamily="34" charset="0"/>
              </a:rPr>
              <a:t>Bus apps</a:t>
            </a:r>
          </a:p>
          <a:p>
            <a:pPr marL="457200" indent="-228600">
              <a:lnSpc>
                <a:spcPct val="120000"/>
              </a:lnSpc>
              <a:spcAft>
                <a:spcPts val="1200"/>
              </a:spcAft>
            </a:pPr>
            <a:endParaRPr lang="en-GB" sz="1800"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EBEBF41-136C-406D-8E2D-B112DBFA8C1A}" type="slidenum">
              <a:rPr lang="en-GB" smtClean="0"/>
              <a:t>5</a:t>
            </a:fld>
            <a:endParaRPr lang="en-GB"/>
          </a:p>
        </p:txBody>
      </p:sp>
    </p:spTree>
    <p:extLst>
      <p:ext uri="{BB962C8B-B14F-4D97-AF65-F5344CB8AC3E}">
        <p14:creationId xmlns:p14="http://schemas.microsoft.com/office/powerpoint/2010/main" val="924822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20000"/>
              </a:lnSpc>
              <a:buFont typeface="Symbol" pitchFamily="2" charset="2"/>
              <a:buChar char=""/>
              <a:tabLst>
                <a:tab pos="457200" algn="l"/>
              </a:tabLst>
            </a:pP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Let's explore some examples of travel-related services you can access online. Remember, the world of online travel planning offers a variety of tools and services. Here are some examples:</a:t>
            </a:r>
          </a:p>
          <a:p>
            <a:pPr marL="342900" lvl="0" indent="-342900">
              <a:lnSpc>
                <a:spcPct val="120000"/>
              </a:lnSpc>
              <a:buFont typeface="Symbol" pitchFamily="2" charset="2"/>
              <a:buChar char=""/>
              <a:tabLst>
                <a:tab pos="457200" algn="l"/>
              </a:tabLst>
            </a:pP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Book and manage your flights, check itineraries, and receive e-tickets through airline websites or travel platforms</a:t>
            </a:r>
          </a:p>
          <a:p>
            <a:pPr marL="342900" lvl="0" indent="-342900">
              <a:lnSpc>
                <a:spcPct val="120000"/>
              </a:lnSpc>
              <a:buFont typeface="Symbol" pitchFamily="2" charset="2"/>
              <a:buChar char=""/>
              <a:tabLst>
                <a:tab pos="457200" algn="l"/>
              </a:tabLst>
            </a:pP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You could use bus, train, and tram apps, on the go, to check the time of the next train/bus, find out where the nearest stop is (for the bus you want to take), check for any cancellations or disruptions to service, or look up alternative options.</a:t>
            </a:r>
          </a:p>
          <a:p>
            <a:pPr marL="342900" lvl="0" indent="-342900">
              <a:lnSpc>
                <a:spcPct val="120000"/>
              </a:lnSpc>
              <a:buFont typeface="Symbol" pitchFamily="2" charset="2"/>
              <a:buChar char=""/>
              <a:tabLst>
                <a:tab pos="457200" algn="l"/>
              </a:tabLst>
            </a:pP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You can buy passes or tickets for public transport through their website and apps</a:t>
            </a:r>
            <a:r>
              <a:rPr lang="en-US" sz="1800" i="1" dirty="0">
                <a:solidFill>
                  <a:srgbClr val="313233"/>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marL="342900" lvl="0" indent="-342900">
              <a:lnSpc>
                <a:spcPct val="120000"/>
              </a:lnSpc>
              <a:buFont typeface="Symbol" pitchFamily="2" charset="2"/>
              <a:buChar char=""/>
              <a:tabLst>
                <a:tab pos="457200" algn="l"/>
              </a:tabLst>
            </a:pP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Explore and buy travel insurance online to ensure a worry-free journey</a:t>
            </a:r>
          </a:p>
          <a:p>
            <a:pPr marL="342900" lvl="0" indent="-342900">
              <a:lnSpc>
                <a:spcPct val="120000"/>
              </a:lnSpc>
              <a:spcAft>
                <a:spcPts val="1200"/>
              </a:spcAft>
              <a:buFont typeface="Symbol" pitchFamily="2" charset="2"/>
              <a:buChar char=""/>
              <a:tabLst>
                <a:tab pos="457200" algn="l"/>
              </a:tabLst>
            </a:pP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Use online maps and navigation apps to plan your routes, look up attractions and find your way around unfamiliar places</a:t>
            </a:r>
          </a:p>
          <a:p>
            <a:pPr marL="342900" lvl="0" indent="-342900">
              <a:lnSpc>
                <a:spcPct val="120000"/>
              </a:lnSpc>
              <a:spcAft>
                <a:spcPts val="1200"/>
              </a:spcAft>
              <a:buFont typeface="Symbol" pitchFamily="2" charset="2"/>
              <a:buChar char=""/>
              <a:tabLst>
                <a:tab pos="457200" algn="l"/>
              </a:tabLst>
            </a:pP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Having parking apps on your phone means you never need  to look  for the right change or a working pay and display machine again. You can even pre-book your parking space with some of these</a:t>
            </a:r>
          </a:p>
          <a:p>
            <a:pPr marL="342900" lvl="0" indent="-342900">
              <a:lnSpc>
                <a:spcPct val="120000"/>
              </a:lnSpc>
              <a:spcAft>
                <a:spcPts val="1200"/>
              </a:spcAft>
              <a:buFont typeface="Symbol" pitchFamily="2" charset="2"/>
              <a:buChar char=""/>
              <a:tabLst>
                <a:tab pos="457200" algn="l"/>
              </a:tabLst>
            </a:pPr>
            <a:endParaRPr lang="en-GB" sz="1800"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marL="457200" indent="-228600">
              <a:lnSpc>
                <a:spcPct val="120000"/>
              </a:lnSpc>
            </a:pPr>
            <a:r>
              <a:rPr lang="en-GB" sz="1200" dirty="0">
                <a:solidFill>
                  <a:srgbClr val="313233"/>
                </a:solidFill>
                <a:effectLst/>
                <a:latin typeface="Arial" panose="020B0604020202020204" pitchFamily="34" charset="0"/>
                <a:ea typeface="Arial" panose="020B0604020202020204" pitchFamily="34" charset="0"/>
                <a:cs typeface="Arial" panose="020B0604020202020204" pitchFamily="34" charset="0"/>
              </a:rPr>
              <a:t> </a:t>
            </a:r>
          </a:p>
          <a:p>
            <a:pPr marL="457200" indent="-228600">
              <a:lnSpc>
                <a:spcPct val="120000"/>
              </a:lnSpc>
            </a:pPr>
            <a:r>
              <a:rPr lang="en-GB" sz="1200" dirty="0">
                <a:solidFill>
                  <a:srgbClr val="313233"/>
                </a:solidFill>
                <a:effectLst/>
                <a:latin typeface="Arial" panose="020B0604020202020204" pitchFamily="34" charset="0"/>
                <a:ea typeface="Arial" panose="020B0604020202020204" pitchFamily="34" charset="0"/>
                <a:cs typeface="Arial" panose="020B0604020202020204" pitchFamily="34" charset="0"/>
              </a:rPr>
              <a:t>TRAINER NOTES – </a:t>
            </a:r>
          </a:p>
          <a:p>
            <a:pPr marL="342900" lvl="0" indent="-342900">
              <a:lnSpc>
                <a:spcPct val="120000"/>
              </a:lnSpc>
              <a:buFont typeface="Symbol" pitchFamily="2" charset="2"/>
              <a:buChar char=""/>
              <a:tabLst>
                <a:tab pos="457200" algn="l"/>
              </a:tabLst>
            </a:pPr>
            <a:r>
              <a:rPr lang="en-GB" sz="1200" dirty="0">
                <a:solidFill>
                  <a:srgbClr val="313233"/>
                </a:solidFill>
                <a:effectLst/>
                <a:latin typeface="Arial" panose="020B0604020202020204" pitchFamily="34" charset="0"/>
                <a:ea typeface="Arial" panose="020B0604020202020204" pitchFamily="34" charset="0"/>
                <a:cs typeface="Arial" panose="020B0604020202020204" pitchFamily="34" charset="0"/>
              </a:rPr>
              <a:t>Ask learners which of these travel-related services they'd like to access online, using their answers to illustrate the range of possibilities</a:t>
            </a:r>
          </a:p>
          <a:p>
            <a:pPr marL="342900" lvl="0" indent="-342900">
              <a:lnSpc>
                <a:spcPct val="120000"/>
              </a:lnSpc>
              <a:spcAft>
                <a:spcPts val="1200"/>
              </a:spcAft>
              <a:buFont typeface="Symbol" pitchFamily="2" charset="2"/>
              <a:buChar char=""/>
              <a:tabLst>
                <a:tab pos="457200" algn="l"/>
              </a:tabLst>
            </a:pPr>
            <a:r>
              <a:rPr lang="en-GB" sz="1200" dirty="0">
                <a:solidFill>
                  <a:srgbClr val="313233"/>
                </a:solidFill>
                <a:effectLst/>
                <a:latin typeface="Arial" panose="020B0604020202020204" pitchFamily="34" charset="0"/>
                <a:ea typeface="Arial" panose="020B0604020202020204" pitchFamily="34" charset="0"/>
                <a:cs typeface="Arial" panose="020B0604020202020204" pitchFamily="34" charset="0"/>
              </a:rPr>
              <a:t>Note that later in the lesson, we'll explain how to access these services online</a:t>
            </a:r>
          </a:p>
          <a:p>
            <a:pPr marL="342900" lvl="0" indent="-342900">
              <a:lnSpc>
                <a:spcPct val="120000"/>
              </a:lnSpc>
              <a:spcAft>
                <a:spcPts val="1200"/>
              </a:spcAft>
              <a:buFont typeface="Symbol" pitchFamily="2" charset="2"/>
              <a:buChar char=""/>
              <a:tabLst>
                <a:tab pos="457200" algn="l"/>
              </a:tabLst>
            </a:pPr>
            <a:r>
              <a:rPr lang="en-GB" sz="1200" dirty="0">
                <a:solidFill>
                  <a:srgbClr val="313233"/>
                </a:solidFill>
                <a:effectLst/>
                <a:latin typeface="Arial" panose="020B0604020202020204" pitchFamily="34" charset="0"/>
                <a:ea typeface="Arial" panose="020B0604020202020204" pitchFamily="34" charset="0"/>
                <a:cs typeface="Arial" panose="020B0604020202020204" pitchFamily="34" charset="0"/>
              </a:rPr>
              <a:t>Encourage participants to ask questions if they have specific things or certain travel-related services</a:t>
            </a:r>
            <a:r>
              <a:rPr lang="en-GB" b="1" dirty="0">
                <a:effectLst/>
              </a:rPr>
              <a:t> </a:t>
            </a:r>
            <a:endParaRPr lang="en-GB" b="1" dirty="0"/>
          </a:p>
        </p:txBody>
      </p:sp>
      <p:sp>
        <p:nvSpPr>
          <p:cNvPr id="4" name="Slide Number Placeholder 3"/>
          <p:cNvSpPr>
            <a:spLocks noGrp="1"/>
          </p:cNvSpPr>
          <p:nvPr>
            <p:ph type="sldNum" sz="quarter" idx="5"/>
          </p:nvPr>
        </p:nvSpPr>
        <p:spPr/>
        <p:txBody>
          <a:bodyPr/>
          <a:lstStyle/>
          <a:p>
            <a:fld id="{5EBEBF41-136C-406D-8E2D-B112DBFA8C1A}" type="slidenum">
              <a:rPr lang="en-GB" smtClean="0"/>
              <a:t>6</a:t>
            </a:fld>
            <a:endParaRPr lang="en-GB"/>
          </a:p>
        </p:txBody>
      </p:sp>
    </p:spTree>
    <p:extLst>
      <p:ext uri="{BB962C8B-B14F-4D97-AF65-F5344CB8AC3E}">
        <p14:creationId xmlns:p14="http://schemas.microsoft.com/office/powerpoint/2010/main" val="3411089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rtl="0">
              <a:lnSpc>
                <a:spcPct val="120000"/>
              </a:lnSpc>
              <a:spcAft>
                <a:spcPts val="1200"/>
              </a:spcAft>
              <a:buFont typeface="Symbol" panose="05050102010706020507" pitchFamily="18" charset="2"/>
              <a:buChar char=""/>
            </a:pP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Now, let's look at how to go about using these tools to plan your travel</a:t>
            </a:r>
          </a:p>
          <a:p>
            <a:pPr marL="457200" indent="-228600">
              <a:lnSpc>
                <a:spcPct val="120000"/>
              </a:lnSpc>
            </a:pP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 </a:t>
            </a:r>
          </a:p>
          <a:p>
            <a:pPr marL="342900" indent="-342900">
              <a:lnSpc>
                <a:spcPct val="120000"/>
              </a:lnSpc>
              <a:buFont typeface="+mj-lt"/>
              <a:buAutoNum type="arabicPeriod"/>
            </a:pP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 </a:t>
            </a: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Find or decide where (and when) you’re going – Websites and apps can show you information based on where you want to go. Use sites like </a:t>
            </a:r>
            <a:r>
              <a:rPr lang="en-GB" sz="1800" i="1" u="sng" dirty="0">
                <a:solidFill>
                  <a:srgbClr val="313233"/>
                </a:solidFill>
                <a:effectLst/>
                <a:latin typeface="Arial" panose="020B0604020202020204" pitchFamily="34" charset="0"/>
                <a:ea typeface="Arial" panose="020B0604020202020204" pitchFamily="34" charset="0"/>
                <a:cs typeface="Arial" panose="020B0604020202020204" pitchFamily="34" charset="0"/>
                <a:hlinkClick r:id="rId3"/>
              </a:rPr>
              <a:t>TripAdvisor</a:t>
            </a:r>
            <a:r>
              <a:rPr lang="en-GB" sz="1800" i="1" u="sng" dirty="0">
                <a:solidFill>
                  <a:srgbClr val="0000FF"/>
                </a:solidFill>
                <a:effectLst/>
                <a:latin typeface="Arial" panose="020B0604020202020204" pitchFamily="34" charset="0"/>
                <a:ea typeface="Arial" panose="020B0604020202020204" pitchFamily="34" charset="0"/>
                <a:cs typeface="Arial" panose="020B0604020202020204" pitchFamily="34" charset="0"/>
              </a:rPr>
              <a:t>,</a:t>
            </a: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 </a:t>
            </a:r>
            <a:r>
              <a:rPr lang="en-GB" sz="1800" i="1" u="sng" dirty="0">
                <a:solidFill>
                  <a:srgbClr val="313233"/>
                </a:solidFill>
                <a:effectLst/>
                <a:latin typeface="Arial" panose="020B0604020202020204" pitchFamily="34" charset="0"/>
                <a:ea typeface="Arial" panose="020B0604020202020204" pitchFamily="34" charset="0"/>
                <a:cs typeface="Arial" panose="020B0604020202020204" pitchFamily="34" charset="0"/>
                <a:hlinkClick r:id="rId4"/>
              </a:rPr>
              <a:t>Trivago</a:t>
            </a: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 or Google for researching accommodation, restaurants, and attractions. All these give reviews and ratings from others, so you can start to get an idea of where to go. They also sometimes give you useful tips.</a:t>
            </a:r>
            <a:r>
              <a:rPr lang="en-GB" sz="1800" i="1" dirty="0">
                <a:solidFill>
                  <a:srgbClr val="313233"/>
                </a:solidFill>
                <a:latin typeface="Arial" panose="020B0604020202020204" pitchFamily="34" charset="0"/>
                <a:ea typeface="Arial" panose="020B0604020202020204" pitchFamily="34" charset="0"/>
                <a:cs typeface="Arial" panose="020B0604020202020204" pitchFamily="34" charset="0"/>
              </a:rPr>
              <a:t> </a:t>
            </a: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 </a:t>
            </a:r>
            <a:r>
              <a:rPr lang="en-GB" sz="1800" i="1" u="sng" dirty="0">
                <a:solidFill>
                  <a:srgbClr val="313233"/>
                </a:solidFill>
                <a:effectLst/>
                <a:latin typeface="Arial" panose="020B0604020202020204" pitchFamily="34" charset="0"/>
                <a:ea typeface="Arial" panose="020B0604020202020204" pitchFamily="34" charset="0"/>
                <a:cs typeface="Arial" panose="020B0604020202020204" pitchFamily="34" charset="0"/>
                <a:hlinkClick r:id="rId5"/>
              </a:rPr>
              <a:t>Google Maps</a:t>
            </a: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 has a useful ‘street view’ option which can show you the area and helps you spot useful landmarks that might come in handy when trying to find your destination.</a:t>
            </a:r>
          </a:p>
          <a:p>
            <a:pPr marL="342900" indent="-342900">
              <a:lnSpc>
                <a:spcPct val="120000"/>
              </a:lnSpc>
              <a:buFont typeface="+mj-lt"/>
              <a:buAutoNum type="arabicPeriod"/>
            </a:pP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Check your travel options – Use the platform to explore various travel options, including routes and modes of transport. Sites like National Highways</a:t>
            </a:r>
            <a:r>
              <a:rPr lang="en-GB" sz="1800" i="1" dirty="0">
                <a:solidFill>
                  <a:srgbClr val="313233"/>
                </a:solidFill>
                <a:latin typeface="Arial" panose="020B0604020202020204" pitchFamily="34" charset="0"/>
                <a:ea typeface="Arial" panose="020B0604020202020204" pitchFamily="34" charset="0"/>
                <a:cs typeface="Arial" panose="020B0604020202020204" pitchFamily="34" charset="0"/>
              </a:rPr>
              <a:t> </a:t>
            </a: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 and route planning apps like </a:t>
            </a:r>
            <a:r>
              <a:rPr lang="en-GB" sz="1800" i="1" dirty="0" err="1">
                <a:solidFill>
                  <a:srgbClr val="313233"/>
                </a:solidFill>
                <a:effectLst/>
                <a:latin typeface="Arial" panose="020B0604020202020204" pitchFamily="34" charset="0"/>
                <a:ea typeface="Arial" panose="020B0604020202020204" pitchFamily="34" charset="0"/>
                <a:cs typeface="Arial" panose="020B0604020202020204" pitchFamily="34" charset="0"/>
              </a:rPr>
              <a:t>CityMapper</a:t>
            </a: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 help you decide your best travel options. National Highways (they have Highways England, Highways Scotland and Highways Wales pages) can show planned roadworks on key roads as well as expected congestion areas and real-time Matrix signs. </a:t>
            </a:r>
            <a:r>
              <a:rPr lang="en-GB" sz="1800" i="1" dirty="0" err="1">
                <a:solidFill>
                  <a:srgbClr val="313233"/>
                </a:solidFill>
                <a:effectLst/>
                <a:latin typeface="Arial" panose="020B0604020202020204" pitchFamily="34" charset="0"/>
                <a:ea typeface="Arial" panose="020B0604020202020204" pitchFamily="34" charset="0"/>
                <a:cs typeface="Arial" panose="020B0604020202020204" pitchFamily="34" charset="0"/>
              </a:rPr>
              <a:t>CityMapper</a:t>
            </a: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 can show you at-a-glance the costs and timings for alternative transport options so you can compare a shorter taxi or train journey with a longer but cheaper bus route – and see if it’s quicker to walk! Trainline will show you options for a particular route as well as highlighting the cheapest option. If you’re planning bigger journeys, both </a:t>
            </a:r>
            <a:r>
              <a:rPr lang="en-GB" sz="1800" i="1" u="sng" dirty="0">
                <a:solidFill>
                  <a:srgbClr val="313233"/>
                </a:solidFill>
                <a:effectLst/>
                <a:latin typeface="Arial" panose="020B0604020202020204" pitchFamily="34" charset="0"/>
                <a:ea typeface="Arial" panose="020B0604020202020204" pitchFamily="34" charset="0"/>
                <a:cs typeface="Arial" panose="020B0604020202020204" pitchFamily="34" charset="0"/>
                <a:hlinkClick r:id="rId6"/>
              </a:rPr>
              <a:t>Skyscanner</a:t>
            </a:r>
            <a:r>
              <a:rPr lang="en-GB" sz="1800" i="1" u="sng" dirty="0">
                <a:solidFill>
                  <a:srgbClr val="0000FF"/>
                </a:solidFill>
                <a:effectLst/>
                <a:latin typeface="Arial" panose="020B0604020202020204" pitchFamily="34" charset="0"/>
                <a:ea typeface="Arial" panose="020B0604020202020204" pitchFamily="34" charset="0"/>
                <a:cs typeface="Arial" panose="020B0604020202020204" pitchFamily="34" charset="0"/>
              </a:rPr>
              <a:t> and </a:t>
            </a:r>
            <a:r>
              <a:rPr lang="en-GB" sz="1800" i="1" u="sng" dirty="0">
                <a:solidFill>
                  <a:srgbClr val="313233"/>
                </a:solidFill>
                <a:effectLst/>
                <a:latin typeface="Arial" panose="020B0604020202020204" pitchFamily="34" charset="0"/>
                <a:ea typeface="Arial" panose="020B0604020202020204" pitchFamily="34" charset="0"/>
                <a:cs typeface="Arial" panose="020B0604020202020204" pitchFamily="34" charset="0"/>
                <a:hlinkClick r:id="rId7"/>
              </a:rPr>
              <a:t>Kayak</a:t>
            </a:r>
            <a:r>
              <a:rPr lang="en-GB" sz="1800" i="1" u="sng" dirty="0">
                <a:solidFill>
                  <a:srgbClr val="0000FF"/>
                </a:solidFill>
                <a:effectLst/>
                <a:latin typeface="Arial" panose="020B0604020202020204" pitchFamily="34" charset="0"/>
                <a:ea typeface="Arial" panose="020B0604020202020204" pitchFamily="34" charset="0"/>
                <a:cs typeface="Arial" panose="020B0604020202020204" pitchFamily="34" charset="0"/>
              </a:rPr>
              <a:t> are useful tools to help you compare flights, hotels and car rentals</a:t>
            </a:r>
            <a:endPar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marL="342900" indent="-342900">
              <a:lnSpc>
                <a:spcPct val="120000"/>
              </a:lnSpc>
              <a:buFont typeface="+mj-lt"/>
              <a:buAutoNum type="arabicPeriod"/>
            </a:pP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Book tickets Many airlines, bus and train companies have sites or apps where you can book tickets in advance. You may be able to book specific options like quiet carriages or a window seat. You may be able to save money by booking tickets or season passes in advance. Some of the travel comparison sites also link to sites where you can book tickets, too.</a:t>
            </a:r>
            <a:r>
              <a:rPr lang="en-GB" sz="1800" i="1" dirty="0">
                <a:solidFill>
                  <a:srgbClr val="313233"/>
                </a:solidFill>
                <a:latin typeface="Arial" panose="020B0604020202020204" pitchFamily="34" charset="0"/>
                <a:ea typeface="Arial" panose="020B0604020202020204" pitchFamily="34" charset="0"/>
                <a:cs typeface="Arial" panose="020B0604020202020204" pitchFamily="34" charset="0"/>
              </a:rPr>
              <a:t> </a:t>
            </a:r>
            <a:endPar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marL="342900" indent="-342900">
              <a:lnSpc>
                <a:spcPct val="120000"/>
              </a:lnSpc>
              <a:spcAft>
                <a:spcPts val="1200"/>
              </a:spcAft>
              <a:buFont typeface="+mj-lt"/>
              <a:buAutoNum type="arabicPeriod"/>
            </a:pP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Check travel alerts and tips – You can get useful travel alerts from public transport and road user sites – </a:t>
            </a:r>
            <a:r>
              <a:rPr lang="en-GB" sz="1800" i="1" dirty="0">
                <a:solidFill>
                  <a:srgbClr val="313233"/>
                </a:solidFill>
                <a:latin typeface="Arial" panose="020B0604020202020204" pitchFamily="34" charset="0"/>
                <a:ea typeface="Arial" panose="020B0604020202020204" pitchFamily="34" charset="0"/>
                <a:cs typeface="Arial" panose="020B0604020202020204" pitchFamily="34" charset="0"/>
              </a:rPr>
              <a:t>like Transport </a:t>
            </a: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for London (or your own local public transport hub), National Highways, the AA etc. Many </a:t>
            </a:r>
            <a:r>
              <a:rPr lang="en-GB" sz="1800" i="1" dirty="0" err="1">
                <a:solidFill>
                  <a:srgbClr val="313233"/>
                </a:solidFill>
                <a:effectLst/>
                <a:latin typeface="Arial" panose="020B0604020202020204" pitchFamily="34" charset="0"/>
                <a:ea typeface="Arial" panose="020B0604020202020204" pitchFamily="34" charset="0"/>
                <a:cs typeface="Arial" panose="020B0604020202020204" pitchFamily="34" charset="0"/>
              </a:rPr>
              <a:t>SatNav</a:t>
            </a: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 apps do this too – like Waze and TomTom. Using these before you set off could save you time and stress.</a:t>
            </a:r>
            <a:r>
              <a:rPr lang="en-GB" sz="1800" i="1" dirty="0">
                <a:solidFill>
                  <a:srgbClr val="313233"/>
                </a:solidFill>
                <a:latin typeface="Arial" panose="020B0604020202020204" pitchFamily="34" charset="0"/>
                <a:ea typeface="Arial" panose="020B0604020202020204" pitchFamily="34" charset="0"/>
                <a:cs typeface="Arial" panose="020B0604020202020204" pitchFamily="34" charset="0"/>
              </a:rPr>
              <a:t> </a:t>
            </a:r>
            <a:endPar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endParaRPr lang="en-GB" sz="1200"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r>
              <a:rPr lang="en-GB" sz="1200" dirty="0">
                <a:solidFill>
                  <a:srgbClr val="313233"/>
                </a:solidFill>
                <a:effectLst/>
                <a:latin typeface="Arial" panose="020B0604020202020204" pitchFamily="34" charset="0"/>
                <a:ea typeface="Arial" panose="020B0604020202020204" pitchFamily="34" charset="0"/>
                <a:cs typeface="Arial" panose="020B0604020202020204" pitchFamily="34" charset="0"/>
              </a:rPr>
              <a:t>TRAINER NOTE – Encourage participants to apply these steps when using any travel planning website or app</a:t>
            </a:r>
            <a:r>
              <a:rPr lang="en-GB" b="1" dirty="0"/>
              <a:t> </a:t>
            </a:r>
            <a:endParaRPr lang="en-GB" b="1" dirty="0">
              <a:cs typeface="Calibri"/>
            </a:endParaRPr>
          </a:p>
        </p:txBody>
      </p:sp>
      <p:sp>
        <p:nvSpPr>
          <p:cNvPr id="4" name="Slide Number Placeholder 3"/>
          <p:cNvSpPr>
            <a:spLocks noGrp="1"/>
          </p:cNvSpPr>
          <p:nvPr>
            <p:ph type="sldNum" sz="quarter" idx="5"/>
          </p:nvPr>
        </p:nvSpPr>
        <p:spPr/>
        <p:txBody>
          <a:bodyPr/>
          <a:lstStyle/>
          <a:p>
            <a:fld id="{5EBEBF41-136C-406D-8E2D-B112DBFA8C1A}" type="slidenum">
              <a:rPr lang="en-GB" smtClean="0"/>
              <a:t>7</a:t>
            </a:fld>
            <a:endParaRPr lang="en-GB"/>
          </a:p>
        </p:txBody>
      </p:sp>
    </p:spTree>
    <p:extLst>
      <p:ext uri="{BB962C8B-B14F-4D97-AF65-F5344CB8AC3E}">
        <p14:creationId xmlns:p14="http://schemas.microsoft.com/office/powerpoint/2010/main" val="3367694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u="none" dirty="0">
                <a:solidFill>
                  <a:srgbClr val="313233"/>
                </a:solidFill>
                <a:effectLst/>
                <a:latin typeface="Arial" panose="020B0604020202020204" pitchFamily="34" charset="0"/>
                <a:ea typeface="Arial" panose="020B0604020202020204" pitchFamily="34" charset="0"/>
                <a:cs typeface="Arial" panose="020B0604020202020204" pitchFamily="34" charset="0"/>
              </a:rPr>
              <a:t>TRAINER NOTES – </a:t>
            </a:r>
          </a:p>
          <a:p>
            <a:pPr marL="342900" lvl="0" indent="-342900">
              <a:lnSpc>
                <a:spcPct val="120000"/>
              </a:lnSpc>
              <a:buFont typeface="Symbol" pitchFamily="2" charset="2"/>
              <a:buChar char=""/>
            </a:pPr>
            <a:r>
              <a:rPr lang="en-GB" sz="1800" u="none" dirty="0">
                <a:solidFill>
                  <a:srgbClr val="313233"/>
                </a:solidFill>
                <a:effectLst/>
                <a:latin typeface="Arial" panose="020B0604020202020204" pitchFamily="34" charset="0"/>
                <a:ea typeface="Arial" panose="020B0604020202020204" pitchFamily="34" charset="0"/>
                <a:cs typeface="Arial" panose="020B0604020202020204" pitchFamily="34" charset="0"/>
              </a:rPr>
              <a:t>Guide participants through each step, ensuring they understand the process of booking travel online</a:t>
            </a:r>
          </a:p>
          <a:p>
            <a:pPr>
              <a:lnSpc>
                <a:spcPct val="107000"/>
              </a:lnSpc>
              <a:spcAft>
                <a:spcPts val="800"/>
              </a:spcAft>
            </a:pPr>
            <a:r>
              <a:rPr lang="en-GB" sz="1800" u="none" dirty="0">
                <a:solidFill>
                  <a:srgbClr val="313233"/>
                </a:solidFill>
                <a:effectLst/>
                <a:latin typeface="Arial" panose="020B0604020202020204" pitchFamily="34" charset="0"/>
                <a:ea typeface="Arial" panose="020B0604020202020204" pitchFamily="34" charset="0"/>
                <a:cs typeface="Arial" panose="020B0604020202020204" pitchFamily="34" charset="0"/>
              </a:rPr>
              <a:t> </a:t>
            </a:r>
          </a:p>
          <a:p>
            <a:pPr marL="342900" lvl="0" indent="-342900">
              <a:lnSpc>
                <a:spcPct val="120000"/>
              </a:lnSpc>
              <a:buFont typeface="Symbol" pitchFamily="2" charset="2"/>
              <a:buChar char=""/>
            </a:pPr>
            <a:r>
              <a:rPr lang="en-GB" sz="1800" i="1" u="none" dirty="0">
                <a:solidFill>
                  <a:srgbClr val="313233"/>
                </a:solidFill>
                <a:effectLst/>
                <a:latin typeface="Arial" panose="020B0604020202020204" pitchFamily="34" charset="0"/>
                <a:ea typeface="Arial" panose="020B0604020202020204" pitchFamily="34" charset="0"/>
                <a:cs typeface="Arial" panose="020B0604020202020204" pitchFamily="34" charset="0"/>
              </a:rPr>
              <a:t>Now, let's look at how you go about booking your travel online. These steps apply whether you're booking flights, trains, coaches, ferries, buses, or trams. Online travel platforms aim to simplify the process for all your travel needs</a:t>
            </a:r>
          </a:p>
          <a:p>
            <a:pPr marL="342900" lvl="0" indent="-342900">
              <a:lnSpc>
                <a:spcPct val="120000"/>
              </a:lnSpc>
              <a:buFont typeface="+mj-lt"/>
              <a:buAutoNum type="arabicPeriod"/>
            </a:pPr>
            <a:r>
              <a:rPr lang="en-GB" sz="1800" i="1" u="none" dirty="0">
                <a:solidFill>
                  <a:srgbClr val="313233"/>
                </a:solidFill>
                <a:effectLst/>
                <a:latin typeface="Arial" panose="020B0604020202020204" pitchFamily="34" charset="0"/>
                <a:ea typeface="Arial" panose="020B0604020202020204" pitchFamily="34" charset="0"/>
                <a:cs typeface="Arial" panose="020B0604020202020204" pitchFamily="34" charset="0"/>
              </a:rPr>
              <a:t>Search – Start by using a travel planning tool (like </a:t>
            </a:r>
            <a:r>
              <a:rPr lang="en-GB" sz="1800" i="1" u="none" dirty="0">
                <a:solidFill>
                  <a:srgbClr val="313233"/>
                </a:solidFill>
                <a:effectLst/>
                <a:latin typeface="Arial" panose="020B0604020202020204" pitchFamily="34" charset="0"/>
                <a:ea typeface="Arial" panose="020B0604020202020204" pitchFamily="34" charset="0"/>
                <a:cs typeface="Arial" panose="020B0604020202020204" pitchFamily="34" charset="0"/>
                <a:hlinkClick r:id="rId3"/>
              </a:rPr>
              <a:t>Skyscanner</a:t>
            </a:r>
            <a:r>
              <a:rPr lang="en-GB" sz="1800" i="1" u="none" dirty="0">
                <a:solidFill>
                  <a:srgbClr val="313233"/>
                </a:solidFill>
                <a:effectLst/>
                <a:latin typeface="Arial" panose="020B0604020202020204" pitchFamily="34" charset="0"/>
                <a:ea typeface="Arial" panose="020B0604020202020204" pitchFamily="34" charset="0"/>
                <a:cs typeface="Arial" panose="020B0604020202020204" pitchFamily="34" charset="0"/>
              </a:rPr>
              <a:t>, </a:t>
            </a:r>
            <a:r>
              <a:rPr lang="en-GB" sz="1800" i="1" u="none" dirty="0">
                <a:solidFill>
                  <a:srgbClr val="313233"/>
                </a:solidFill>
                <a:effectLst/>
                <a:latin typeface="Arial" panose="020B0604020202020204" pitchFamily="34" charset="0"/>
                <a:ea typeface="Arial" panose="020B0604020202020204" pitchFamily="34" charset="0"/>
                <a:cs typeface="Arial" panose="020B0604020202020204" pitchFamily="34" charset="0"/>
                <a:hlinkClick r:id="rId4"/>
              </a:rPr>
              <a:t>Kayak</a:t>
            </a:r>
            <a:r>
              <a:rPr lang="en-GB" sz="1800" i="1" u="none" dirty="0">
                <a:solidFill>
                  <a:srgbClr val="313233"/>
                </a:solidFill>
                <a:effectLst/>
                <a:latin typeface="Arial" panose="020B0604020202020204" pitchFamily="34" charset="0"/>
                <a:ea typeface="Arial" panose="020B0604020202020204" pitchFamily="34" charset="0"/>
                <a:cs typeface="Arial" panose="020B0604020202020204" pitchFamily="34" charset="0"/>
              </a:rPr>
              <a:t> or </a:t>
            </a:r>
            <a:r>
              <a:rPr lang="en-GB" sz="1800" i="1" u="none" dirty="0">
                <a:solidFill>
                  <a:srgbClr val="313233"/>
                </a:solidFill>
                <a:effectLst/>
                <a:latin typeface="Arial" panose="020B0604020202020204" pitchFamily="34" charset="0"/>
                <a:ea typeface="Arial" panose="020B0604020202020204" pitchFamily="34" charset="0"/>
                <a:cs typeface="Arial" panose="020B0604020202020204" pitchFamily="34" charset="0"/>
                <a:hlinkClick r:id="rId5"/>
              </a:rPr>
              <a:t>Trainline</a:t>
            </a:r>
            <a:r>
              <a:rPr lang="en-GB" sz="1800" i="1" u="none" dirty="0">
                <a:solidFill>
                  <a:srgbClr val="313233"/>
                </a:solidFill>
                <a:effectLst/>
                <a:latin typeface="Arial" panose="020B0604020202020204" pitchFamily="34" charset="0"/>
                <a:ea typeface="Arial" panose="020B0604020202020204" pitchFamily="34" charset="0"/>
                <a:cs typeface="Arial" panose="020B0604020202020204" pitchFamily="34" charset="0"/>
              </a:rPr>
              <a:t>)  to look for flights, trains, coaches, ferries or other transport options. This gives you a broader choice of how you travel</a:t>
            </a:r>
            <a:r>
              <a:rPr lang="en-US" sz="1800" i="1" u="none" dirty="0">
                <a:solidFill>
                  <a:srgbClr val="313233"/>
                </a:solidFill>
                <a:effectLst/>
                <a:latin typeface="Times New Roman" panose="02020603050405020304" pitchFamily="18" charset="0"/>
                <a:ea typeface="Arial" panose="020B0604020202020204" pitchFamily="34" charset="0"/>
                <a:cs typeface="Arial" panose="020B0604020202020204" pitchFamily="34" charset="0"/>
              </a:rPr>
              <a:t>. Maybe you know how you’re going to travel – for example, you’re taking a train. If that’s the case, what you’ll be searching for here is what trains are available on the day you want to travel</a:t>
            </a:r>
          </a:p>
          <a:p>
            <a:pPr marL="342900" lvl="0" indent="-342900">
              <a:lnSpc>
                <a:spcPct val="120000"/>
              </a:lnSpc>
              <a:buFont typeface="+mj-lt"/>
              <a:buAutoNum type="arabicPeriod"/>
            </a:pPr>
            <a:r>
              <a:rPr lang="en-GB" sz="1800" i="1" u="none" dirty="0">
                <a:solidFill>
                  <a:srgbClr val="313233"/>
                </a:solidFill>
                <a:effectLst/>
                <a:latin typeface="Arial" panose="020B0604020202020204" pitchFamily="34" charset="0"/>
                <a:ea typeface="Arial" panose="020B0604020202020204" pitchFamily="34" charset="0"/>
                <a:cs typeface="Arial" panose="020B0604020202020204" pitchFamily="34" charset="0"/>
              </a:rPr>
              <a:t>Compare – Next, look at what’s available, thinking about things like costs, times, availability and what’s included. Most platforms allow you to filter and compare results</a:t>
            </a:r>
            <a:r>
              <a:rPr lang="en-US" sz="1800" i="1" u="none" dirty="0">
                <a:solidFill>
                  <a:srgbClr val="313233"/>
                </a:solidFill>
                <a:effectLst/>
                <a:latin typeface="Times New Roman" panose="02020603050405020304" pitchFamily="18" charset="0"/>
                <a:ea typeface="Times New Roman" panose="02020603050405020304" pitchFamily="18" charset="0"/>
                <a:cs typeface="Arial" panose="020B0604020202020204" pitchFamily="34" charset="0"/>
              </a:rPr>
              <a:t> </a:t>
            </a:r>
            <a:r>
              <a:rPr lang="en-GB" sz="1800" i="1" u="none" dirty="0">
                <a:solidFill>
                  <a:srgbClr val="313233"/>
                </a:solidFill>
                <a:effectLst/>
                <a:latin typeface="Arial" panose="020B0604020202020204" pitchFamily="34" charset="0"/>
                <a:ea typeface="Arial" panose="020B0604020202020204" pitchFamily="34" charset="0"/>
                <a:cs typeface="Arial" panose="020B0604020202020204" pitchFamily="34" charset="0"/>
              </a:rPr>
              <a:t>, whether it’s different providers or various routes and times (e.g., direct train might be faster but one with changes or at an earlier / later time might be cheaper)</a:t>
            </a:r>
          </a:p>
          <a:p>
            <a:pPr marL="342900" lvl="0" indent="-342900">
              <a:lnSpc>
                <a:spcPct val="120000"/>
              </a:lnSpc>
              <a:buFont typeface="+mj-lt"/>
              <a:buAutoNum type="arabicPeriod"/>
            </a:pPr>
            <a:r>
              <a:rPr lang="en-GB" sz="1800" i="1" u="none" dirty="0">
                <a:solidFill>
                  <a:srgbClr val="313233"/>
                </a:solidFill>
                <a:effectLst/>
                <a:latin typeface="Arial" panose="020B0604020202020204" pitchFamily="34" charset="0"/>
                <a:ea typeface="Arial" panose="020B0604020202020204" pitchFamily="34" charset="0"/>
                <a:cs typeface="Arial" panose="020B0604020202020204" pitchFamily="34" charset="0"/>
              </a:rPr>
              <a:t>Select – </a:t>
            </a: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You may be starting at this step – like if you know how you’re going to travel and the operator you’ll be using. Pick the option that works best for you. You might even be able to choose a specific seat or other preferences like a quiet carriage or window seat</a:t>
            </a:r>
            <a:r>
              <a:rPr lang="en-US" sz="1800" i="1" u="none" dirty="0">
                <a:solidFill>
                  <a:srgbClr val="313233"/>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GB" sz="1800" i="1" u="none"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marL="342900" lvl="0" indent="-342900">
              <a:lnSpc>
                <a:spcPct val="120000"/>
              </a:lnSpc>
              <a:buFont typeface="+mj-lt"/>
              <a:buAutoNum type="arabicPeriod"/>
            </a:pPr>
            <a:r>
              <a:rPr lang="en-GB" sz="1800" i="1" u="none" dirty="0">
                <a:solidFill>
                  <a:srgbClr val="313233"/>
                </a:solidFill>
                <a:effectLst/>
                <a:latin typeface="Arial" panose="020B0604020202020204" pitchFamily="34" charset="0"/>
                <a:ea typeface="Arial" panose="020B0604020202020204" pitchFamily="34" charset="0"/>
                <a:cs typeface="Arial" panose="020B0604020202020204" pitchFamily="34" charset="0"/>
              </a:rPr>
              <a:t>Details and payment – Provide the necessary details for booking, including passenger information and payment details. Make sure the platform's security features are in place</a:t>
            </a:r>
          </a:p>
          <a:p>
            <a:pPr marL="342900" lvl="0" indent="-342900">
              <a:lnSpc>
                <a:spcPct val="120000"/>
              </a:lnSpc>
              <a:buFont typeface="+mj-lt"/>
              <a:buAutoNum type="arabicPeriod"/>
            </a:pPr>
            <a:r>
              <a:rPr lang="en-GB" sz="1800" i="1" u="none" dirty="0">
                <a:solidFill>
                  <a:srgbClr val="313233"/>
                </a:solidFill>
                <a:effectLst/>
                <a:latin typeface="Arial" panose="020B0604020202020204" pitchFamily="34" charset="0"/>
                <a:ea typeface="Arial" panose="020B0604020202020204" pitchFamily="34" charset="0"/>
                <a:cs typeface="Arial" panose="020B0604020202020204" pitchFamily="34" charset="0"/>
              </a:rPr>
              <a:t>Confirmation – After payment, you'll receive a confirmation email with details of your booking, whether it's a ticket for a train, flight, or other mode of transport</a:t>
            </a:r>
          </a:p>
          <a:p>
            <a:pPr marL="342900" lvl="0" indent="-342900">
              <a:lnSpc>
                <a:spcPct val="120000"/>
              </a:lnSpc>
              <a:spcAft>
                <a:spcPts val="1200"/>
              </a:spcAft>
              <a:buFont typeface="+mj-lt"/>
              <a:buAutoNum type="arabicPeriod"/>
            </a:pPr>
            <a:r>
              <a:rPr lang="en-GB" sz="1800" i="1" u="none" dirty="0">
                <a:solidFill>
                  <a:srgbClr val="313233"/>
                </a:solidFill>
                <a:effectLst/>
                <a:latin typeface="Arial" panose="020B0604020202020204" pitchFamily="34" charset="0"/>
                <a:ea typeface="Arial" panose="020B0604020202020204" pitchFamily="34" charset="0"/>
                <a:cs typeface="Arial" panose="020B0604020202020204" pitchFamily="34" charset="0"/>
              </a:rPr>
              <a:t>Manage bookings – Many platforms offer tools to manage your bookings. This includes checking in for flights, accessing digital tickets for trains or buses, and modifying reservations. It's all about the convenience of having everything at your fingertips</a:t>
            </a:r>
          </a:p>
          <a:p>
            <a:pPr marL="342900" lvl="0" indent="-342900">
              <a:lnSpc>
                <a:spcPct val="120000"/>
              </a:lnSpc>
              <a:spcAft>
                <a:spcPts val="1200"/>
              </a:spcAft>
              <a:buFont typeface="Arial" panose="020B0604020202020204" pitchFamily="34" charset="0"/>
              <a:buChar char="•"/>
            </a:pP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Booking your travel online is about making choices that fit your preferences and budget, and these simple steps ensure you're in control of your journey</a:t>
            </a:r>
            <a:r>
              <a:rPr lang="en-GB" sz="2800" i="1" dirty="0">
                <a:effectLst/>
              </a:rPr>
              <a:t> </a:t>
            </a:r>
            <a:endParaRPr lang="en-GB" sz="1800" i="1" u="none"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EBEBF41-136C-406D-8E2D-B112DBFA8C1A}" type="slidenum">
              <a:rPr lang="en-GB" smtClean="0"/>
              <a:t>8</a:t>
            </a:fld>
            <a:endParaRPr lang="en-GB"/>
          </a:p>
        </p:txBody>
      </p:sp>
    </p:spTree>
    <p:extLst>
      <p:ext uri="{BB962C8B-B14F-4D97-AF65-F5344CB8AC3E}">
        <p14:creationId xmlns:p14="http://schemas.microsoft.com/office/powerpoint/2010/main" val="14847665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solidFill>
                  <a:srgbClr val="313233"/>
                </a:solidFill>
                <a:effectLst/>
                <a:latin typeface="Arial" panose="020B0604020202020204" pitchFamily="34" charset="0"/>
                <a:ea typeface="Arial" panose="020B0604020202020204" pitchFamily="34" charset="0"/>
                <a:cs typeface="Arial" panose="020B0604020202020204" pitchFamily="34" charset="0"/>
              </a:rPr>
              <a:t>TRAINER NOTE – Check if the area you are training in is covered by the apps you’re discussing. As you talk through the relevant type of tool, you might want to show learners what these apps look like. On the next slide, there’s a more in-depth demo</a:t>
            </a:r>
          </a:p>
          <a:p>
            <a:pPr>
              <a:lnSpc>
                <a:spcPct val="107000"/>
              </a:lnSpc>
              <a:spcAft>
                <a:spcPts val="800"/>
              </a:spcAft>
            </a:pPr>
            <a:r>
              <a:rPr lang="en-GB" sz="1800" dirty="0">
                <a:solidFill>
                  <a:srgbClr val="313233"/>
                </a:solidFill>
                <a:effectLst/>
                <a:latin typeface="Arial" panose="020B0604020202020204" pitchFamily="34" charset="0"/>
                <a:ea typeface="Arial" panose="020B0604020202020204" pitchFamily="34" charset="0"/>
                <a:cs typeface="Arial" panose="020B0604020202020204" pitchFamily="34" charset="0"/>
              </a:rPr>
              <a:t> </a:t>
            </a:r>
          </a:p>
          <a:p>
            <a:pPr marL="342900" lvl="0" indent="-342900">
              <a:lnSpc>
                <a:spcPct val="120000"/>
              </a:lnSpc>
              <a:spcAft>
                <a:spcPts val="1200"/>
              </a:spcAft>
              <a:buFont typeface="Symbol" panose="05050102010706020507" pitchFamily="18" charset="2"/>
              <a:buChar char=""/>
            </a:pP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Using online tools when you’re on the move can help to get you to where you need to go, provide live updates on public transport, and up-to-date information and help while you're travelling </a:t>
            </a:r>
          </a:p>
          <a:p>
            <a:pPr marL="228600">
              <a:lnSpc>
                <a:spcPct val="107000"/>
              </a:lnSpc>
              <a:spcAft>
                <a:spcPts val="800"/>
              </a:spcAft>
            </a:pP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 Examples include:</a:t>
            </a:r>
          </a:p>
          <a:p>
            <a:pPr marL="342900" lvl="0" indent="-342900">
              <a:lnSpc>
                <a:spcPct val="120000"/>
              </a:lnSpc>
              <a:buFont typeface="Symbol" panose="05050102010706020507" pitchFamily="18" charset="2"/>
              <a:buChar char=""/>
              <a:tabLst>
                <a:tab pos="457200" algn="l"/>
              </a:tabLst>
            </a:pP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Journey planning and navigation – Apps like </a:t>
            </a:r>
            <a:r>
              <a:rPr lang="en-GB" sz="1800" i="1" u="sng" dirty="0" err="1">
                <a:solidFill>
                  <a:srgbClr val="313233"/>
                </a:solidFill>
                <a:effectLst/>
                <a:latin typeface="Arial" panose="020B0604020202020204" pitchFamily="34" charset="0"/>
                <a:ea typeface="Arial" panose="020B0604020202020204" pitchFamily="34" charset="0"/>
                <a:cs typeface="Arial" panose="020B0604020202020204" pitchFamily="34" charset="0"/>
                <a:hlinkClick r:id="rId3"/>
              </a:rPr>
              <a:t>Citymapper</a:t>
            </a: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  give real-time public transport info, including the least busy coaches on the trains and walking time to the nearest bus stop. Other route planning / navigation tools include the satnav apps </a:t>
            </a:r>
            <a:r>
              <a:rPr lang="en-GB" sz="1800" i="1" u="sng" dirty="0">
                <a:solidFill>
                  <a:srgbClr val="313233"/>
                </a:solidFill>
                <a:effectLst/>
                <a:latin typeface="Arial" panose="020B0604020202020204" pitchFamily="34" charset="0"/>
                <a:ea typeface="Arial" panose="020B0604020202020204" pitchFamily="34" charset="0"/>
                <a:cs typeface="Arial" panose="020B0604020202020204" pitchFamily="34" charset="0"/>
                <a:hlinkClick r:id="rId4"/>
              </a:rPr>
              <a:t>TomTom</a:t>
            </a:r>
            <a:r>
              <a:rPr lang="en-GB" sz="1800" i="1" u="sng" dirty="0">
                <a:solidFill>
                  <a:srgbClr val="0000FF"/>
                </a:solidFill>
                <a:effectLst/>
                <a:latin typeface="Arial" panose="020B0604020202020204" pitchFamily="34" charset="0"/>
                <a:ea typeface="Arial" panose="020B0604020202020204" pitchFamily="34" charset="0"/>
                <a:cs typeface="Arial" panose="020B0604020202020204" pitchFamily="34" charset="0"/>
              </a:rPr>
              <a:t> and  Waze</a:t>
            </a: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 . Check out the </a:t>
            </a:r>
            <a:r>
              <a:rPr lang="en-GB" sz="1800" i="1" u="sng" dirty="0">
                <a:solidFill>
                  <a:srgbClr val="313233"/>
                </a:solidFill>
                <a:effectLst/>
                <a:latin typeface="Arial" panose="020B0604020202020204" pitchFamily="34" charset="0"/>
                <a:ea typeface="Arial" panose="020B0604020202020204" pitchFamily="34" charset="0"/>
                <a:cs typeface="Arial" panose="020B0604020202020204" pitchFamily="34" charset="0"/>
                <a:hlinkClick r:id="rId5"/>
              </a:rPr>
              <a:t>National Highways</a:t>
            </a: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 site (search for ‘Traffic England’ / ‘Traffic Scotland’ or ‘Traffic </a:t>
            </a:r>
            <a:r>
              <a:rPr lang="en-GB" sz="1800" i="1" dirty="0" err="1">
                <a:solidFill>
                  <a:srgbClr val="313233"/>
                </a:solidFill>
                <a:effectLst/>
                <a:latin typeface="Arial" panose="020B0604020202020204" pitchFamily="34" charset="0"/>
                <a:ea typeface="Arial" panose="020B0604020202020204" pitchFamily="34" charset="0"/>
                <a:cs typeface="Arial" panose="020B0604020202020204" pitchFamily="34" charset="0"/>
              </a:rPr>
              <a:t>Wales’</a:t>
            </a: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 to see live traffic info on motorways and A-roads, current and planned roadworks, closures etc – it even shows you what’s on the motorway matrix signs!</a:t>
            </a:r>
          </a:p>
          <a:p>
            <a:pPr marL="342900" lvl="0" indent="-342900">
              <a:lnSpc>
                <a:spcPct val="120000"/>
              </a:lnSpc>
              <a:buFont typeface="Symbol" panose="05050102010706020507" pitchFamily="18" charset="2"/>
              <a:buChar char=""/>
              <a:tabLst>
                <a:tab pos="457200" algn="l"/>
              </a:tabLst>
            </a:pP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Public transport sites are great for on-the-move as well as when you’re planning and pre-booking your travel. Most let</a:t>
            </a:r>
            <a:r>
              <a:rPr lang="en-GB" sz="1800" i="1" u="sng" dirty="0">
                <a:solidFill>
                  <a:srgbClr val="313233"/>
                </a:solidFill>
                <a:effectLst/>
                <a:latin typeface="Arial" panose="020B0604020202020204" pitchFamily="34" charset="0"/>
                <a:ea typeface="Arial" panose="020B0604020202020204" pitchFamily="34" charset="0"/>
                <a:cs typeface="Arial" panose="020B0604020202020204" pitchFamily="34" charset="0"/>
              </a:rPr>
              <a:t> you check live departure times, and receive travel alerts</a:t>
            </a:r>
            <a:r>
              <a:rPr lang="en-US" sz="1800" i="1" dirty="0">
                <a:solidFill>
                  <a:srgbClr val="313233"/>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 </a:t>
            </a: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about changes that might affect your journey. Examples include: </a:t>
            </a:r>
            <a:r>
              <a:rPr lang="en-GB" sz="1800" i="1" u="sng" dirty="0">
                <a:solidFill>
                  <a:srgbClr val="313233"/>
                </a:solidFill>
                <a:effectLst/>
                <a:latin typeface="Arial" panose="020B0604020202020204" pitchFamily="34" charset="0"/>
                <a:ea typeface="Arial" panose="020B0604020202020204" pitchFamily="34" charset="0"/>
                <a:cs typeface="Arial" panose="020B0604020202020204" pitchFamily="34" charset="0"/>
                <a:hlinkClick r:id="rId6"/>
              </a:rPr>
              <a:t>National Rail Enquiries</a:t>
            </a: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 </a:t>
            </a:r>
            <a:r>
              <a:rPr lang="en-GB" sz="1800" i="1" u="sng" dirty="0">
                <a:solidFill>
                  <a:srgbClr val="313233"/>
                </a:solidFill>
                <a:effectLst/>
                <a:latin typeface="Arial" panose="020B0604020202020204" pitchFamily="34" charset="0"/>
                <a:ea typeface="Arial" panose="020B0604020202020204" pitchFamily="34" charset="0"/>
                <a:cs typeface="Arial" panose="020B0604020202020204" pitchFamily="34" charset="0"/>
                <a:hlinkClick r:id="rId7"/>
              </a:rPr>
              <a:t>National Express</a:t>
            </a: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 and </a:t>
            </a:r>
            <a:r>
              <a:rPr lang="en-GB" sz="1800" i="1" u="sng" dirty="0" err="1">
                <a:solidFill>
                  <a:srgbClr val="313233"/>
                </a:solidFill>
                <a:effectLst/>
                <a:latin typeface="Arial" panose="020B0604020202020204" pitchFamily="34" charset="0"/>
                <a:ea typeface="Arial" panose="020B0604020202020204" pitchFamily="34" charset="0"/>
                <a:cs typeface="Arial" panose="020B0604020202020204" pitchFamily="34" charset="0"/>
                <a:hlinkClick r:id="rId8"/>
              </a:rPr>
              <a:t>Traveline</a:t>
            </a: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 There are often area-specific options too (e.g. </a:t>
            </a:r>
            <a:r>
              <a:rPr lang="en-GB" sz="1800" i="1" u="sng" dirty="0">
                <a:solidFill>
                  <a:srgbClr val="313233"/>
                </a:solidFill>
                <a:effectLst/>
                <a:latin typeface="Arial" panose="020B0604020202020204" pitchFamily="34" charset="0"/>
                <a:ea typeface="Arial" panose="020B0604020202020204" pitchFamily="34" charset="0"/>
                <a:cs typeface="Arial" panose="020B0604020202020204" pitchFamily="34" charset="0"/>
                <a:hlinkClick r:id="rId9"/>
              </a:rPr>
              <a:t>TfL - Transport for London</a:t>
            </a: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 </a:t>
            </a:r>
            <a:r>
              <a:rPr lang="en-GB" sz="1800" i="1" u="sng" dirty="0">
                <a:solidFill>
                  <a:srgbClr val="313233"/>
                </a:solidFill>
                <a:effectLst/>
                <a:latin typeface="Arial" panose="020B0604020202020204" pitchFamily="34" charset="0"/>
                <a:ea typeface="Arial" panose="020B0604020202020204" pitchFamily="34" charset="0"/>
                <a:cs typeface="Arial" panose="020B0604020202020204" pitchFamily="34" charset="0"/>
                <a:hlinkClick r:id="rId10"/>
              </a:rPr>
              <a:t>TfGM - Transport for Greater Manchester</a:t>
            </a: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 etc. Look for apps from your local bus company, too</a:t>
            </a:r>
          </a:p>
          <a:p>
            <a:pPr marL="342900" lvl="0" indent="-342900">
              <a:lnSpc>
                <a:spcPct val="120000"/>
              </a:lnSpc>
              <a:spcAft>
                <a:spcPts val="1200"/>
              </a:spcAft>
              <a:buFont typeface="Symbol" panose="05050102010706020507" pitchFamily="18" charset="2"/>
              <a:buChar char=""/>
              <a:tabLst>
                <a:tab pos="457200" algn="l"/>
              </a:tabLst>
            </a:pP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Taxi apps – Apps like </a:t>
            </a:r>
            <a:r>
              <a:rPr lang="en-GB" sz="1800" i="1" u="sng" dirty="0">
                <a:solidFill>
                  <a:srgbClr val="313233"/>
                </a:solidFill>
                <a:effectLst/>
                <a:latin typeface="Arial" panose="020B0604020202020204" pitchFamily="34" charset="0"/>
                <a:ea typeface="Arial" panose="020B0604020202020204" pitchFamily="34" charset="0"/>
                <a:cs typeface="Arial" panose="020B0604020202020204" pitchFamily="34" charset="0"/>
                <a:hlinkClick r:id="rId11"/>
              </a:rPr>
              <a:t>Uber</a:t>
            </a: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 or </a:t>
            </a:r>
            <a:r>
              <a:rPr lang="en-GB" sz="1800" i="1" u="sng" dirty="0">
                <a:solidFill>
                  <a:srgbClr val="313233"/>
                </a:solidFill>
                <a:effectLst/>
                <a:latin typeface="Arial" panose="020B0604020202020204" pitchFamily="34" charset="0"/>
                <a:ea typeface="Arial" panose="020B0604020202020204" pitchFamily="34" charset="0"/>
                <a:cs typeface="Arial" panose="020B0604020202020204" pitchFamily="34" charset="0"/>
                <a:hlinkClick r:id="rId12"/>
              </a:rPr>
              <a:t>Bolt</a:t>
            </a: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 let you book a taxi for quick, convenient travel. Check what’s available in your area – there may be other local taxi apps too</a:t>
            </a:r>
          </a:p>
          <a:p>
            <a:pPr marL="342900" lvl="0" indent="-342900">
              <a:lnSpc>
                <a:spcPct val="120000"/>
              </a:lnSpc>
              <a:spcAft>
                <a:spcPts val="1200"/>
              </a:spcAft>
              <a:buFont typeface="Symbol" panose="05050102010706020507" pitchFamily="18" charset="2"/>
              <a:buChar char=""/>
              <a:tabLst>
                <a:tab pos="457200" algn="l"/>
              </a:tabLst>
            </a:pPr>
            <a:r>
              <a:rPr lang="en-US" sz="1800" i="1" dirty="0">
                <a:solidFill>
                  <a:srgbClr val="313233"/>
                </a:solidFill>
                <a:effectLst/>
                <a:latin typeface="Times New Roman" panose="02020603050405020304" pitchFamily="18" charset="0"/>
                <a:ea typeface="Times New Roman" panose="02020603050405020304" pitchFamily="18" charset="0"/>
              </a:rPr>
              <a:t> </a:t>
            </a:r>
            <a:r>
              <a:rPr lang="en-GB" sz="1800" i="1" u="sng" dirty="0">
                <a:solidFill>
                  <a:srgbClr val="313233"/>
                </a:solidFill>
                <a:effectLst/>
                <a:latin typeface="Arial" panose="020B0604020202020204" pitchFamily="34" charset="0"/>
                <a:ea typeface="Arial" panose="020B0604020202020204" pitchFamily="34" charset="0"/>
                <a:cs typeface="Arial" panose="020B0604020202020204" pitchFamily="34" charset="0"/>
              </a:rPr>
              <a:t>Maps and location sites</a:t>
            </a: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 – Some of these apps are better for specific things, so think about how you want to use them.  </a:t>
            </a:r>
            <a:r>
              <a:rPr lang="en-GB" sz="1800" i="1" u="sng" dirty="0">
                <a:solidFill>
                  <a:srgbClr val="313233"/>
                </a:solidFill>
                <a:effectLst/>
                <a:latin typeface="Arial" panose="020B0604020202020204" pitchFamily="34" charset="0"/>
                <a:ea typeface="Arial" panose="020B0604020202020204" pitchFamily="34" charset="0"/>
                <a:cs typeface="Arial" panose="020B0604020202020204" pitchFamily="34" charset="0"/>
                <a:hlinkClick r:id="rId13"/>
              </a:rPr>
              <a:t>Google Maps</a:t>
            </a: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 can show you the whole journey as well as the step-by-step directions you get from satnav apps. Some, like </a:t>
            </a:r>
            <a:r>
              <a:rPr lang="en-GB" sz="1800" i="1" u="sng" dirty="0">
                <a:solidFill>
                  <a:srgbClr val="313233"/>
                </a:solidFill>
                <a:effectLst/>
                <a:latin typeface="Arial" panose="020B0604020202020204" pitchFamily="34" charset="0"/>
                <a:ea typeface="Arial" panose="020B0604020202020204" pitchFamily="34" charset="0"/>
                <a:cs typeface="Arial" panose="020B0604020202020204" pitchFamily="34" charset="0"/>
                <a:hlinkClick r:id="rId14"/>
              </a:rPr>
              <a:t>Apple Maps</a:t>
            </a: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 are for specific devices.  </a:t>
            </a:r>
            <a:r>
              <a:rPr lang="en-GB" sz="1800" i="1" u="sng" dirty="0">
                <a:solidFill>
                  <a:srgbClr val="313233"/>
                </a:solidFill>
                <a:effectLst/>
                <a:latin typeface="Arial" panose="020B0604020202020204" pitchFamily="34" charset="0"/>
                <a:ea typeface="Arial" panose="020B0604020202020204" pitchFamily="34" charset="0"/>
                <a:cs typeface="Arial" panose="020B0604020202020204" pitchFamily="34" charset="0"/>
                <a:hlinkClick r:id="rId15"/>
              </a:rPr>
              <a:t>MapMyWalk</a:t>
            </a: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 lets you plan a walking, cycling or running route.  And </a:t>
            </a:r>
            <a:r>
              <a:rPr lang="en-GB" sz="1800" i="1" u="sng" dirty="0">
                <a:solidFill>
                  <a:srgbClr val="313233"/>
                </a:solidFill>
                <a:effectLst/>
                <a:latin typeface="Arial" panose="020B0604020202020204" pitchFamily="34" charset="0"/>
                <a:ea typeface="Arial" panose="020B0604020202020204" pitchFamily="34" charset="0"/>
                <a:cs typeface="Arial" panose="020B0604020202020204" pitchFamily="34" charset="0"/>
                <a:hlinkClick r:id="rId16"/>
              </a:rPr>
              <a:t>What3Words</a:t>
            </a:r>
            <a:r>
              <a:rPr lang="en-GB" sz="1800" i="1" u="sng" dirty="0">
                <a:solidFill>
                  <a:srgbClr val="0000FF"/>
                </a:solidFill>
                <a:effectLst/>
                <a:latin typeface="Arial" panose="020B0604020202020204" pitchFamily="34" charset="0"/>
                <a:ea typeface="Arial" panose="020B0604020202020204" pitchFamily="34" charset="0"/>
                <a:cs typeface="Arial" panose="020B0604020202020204" pitchFamily="34" charset="0"/>
              </a:rPr>
              <a:t>, which gives very precise location information,</a:t>
            </a: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 can be useful for meeting friends as well as being used by the emergency services</a:t>
            </a:r>
            <a:r>
              <a:rPr lang="en-US" sz="1800" i="1" dirty="0">
                <a:solidFill>
                  <a:srgbClr val="313233"/>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 </a:t>
            </a: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(e.g. if you find yourself lost and in difficulties in a rural location). Social apps like WhatsApp and Facebook Messenger have handy ‘share my live location’ options which can help if you’re meeting friends – Google maps and the Apple ‘Find my friend’ feature does this, too</a:t>
            </a:r>
          </a:p>
          <a:p>
            <a:pPr marL="342900" marR="0" lvl="0" indent="-342900" algn="l" defTabSz="914400" rtl="0" eaLnBrk="1" fontAlgn="auto" latinLnBrk="0" hangingPunct="1">
              <a:lnSpc>
                <a:spcPct val="120000"/>
              </a:lnSpc>
              <a:spcBef>
                <a:spcPts val="0"/>
              </a:spcBef>
              <a:spcAft>
                <a:spcPts val="1200"/>
              </a:spcAft>
              <a:buClrTx/>
              <a:buSzTx/>
              <a:buFont typeface="Symbol" panose="05050102010706020507" pitchFamily="18" charset="2"/>
              <a:buChar char=""/>
              <a:tabLst>
                <a:tab pos="457200" algn="l"/>
              </a:tabLst>
              <a:defRPr/>
            </a:pP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Parking apps – If you’re driving, your journey might end in a car park. Knowing the available payment options in advance can make things a lot quicker and easier. As more and more car park providers are switching to app-only payments, it’s good to check which app they use, and make sure you have it on your phone before you set off. Popular apps include </a:t>
            </a:r>
            <a:r>
              <a:rPr lang="en-GB" sz="1800" i="1" u="sng" dirty="0">
                <a:solidFill>
                  <a:srgbClr val="313233"/>
                </a:solidFill>
                <a:effectLst/>
                <a:latin typeface="Arial" panose="020B0604020202020204" pitchFamily="34" charset="0"/>
                <a:ea typeface="Arial" panose="020B0604020202020204" pitchFamily="34" charset="0"/>
                <a:cs typeface="Arial" panose="020B0604020202020204" pitchFamily="34" charset="0"/>
                <a:hlinkClick r:id="rId17"/>
              </a:rPr>
              <a:t>RingGo</a:t>
            </a: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 and </a:t>
            </a:r>
            <a:r>
              <a:rPr lang="en-GB" sz="1800" i="1" u="sng" dirty="0" err="1">
                <a:solidFill>
                  <a:srgbClr val="313233"/>
                </a:solidFill>
                <a:effectLst/>
                <a:latin typeface="Arial" panose="020B0604020202020204" pitchFamily="34" charset="0"/>
                <a:ea typeface="Arial" panose="020B0604020202020204" pitchFamily="34" charset="0"/>
                <a:cs typeface="Arial" panose="020B0604020202020204" pitchFamily="34" charset="0"/>
                <a:hlinkClick r:id="rId18"/>
              </a:rPr>
              <a:t>PayByPhone</a:t>
            </a: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 Others, like </a:t>
            </a:r>
            <a:r>
              <a:rPr lang="en-GB" sz="1800" i="1" u="sng" dirty="0" err="1">
                <a:solidFill>
                  <a:srgbClr val="313233"/>
                </a:solidFill>
                <a:effectLst/>
                <a:latin typeface="Arial" panose="020B0604020202020204" pitchFamily="34" charset="0"/>
                <a:ea typeface="Arial" panose="020B0604020202020204" pitchFamily="34" charset="0"/>
                <a:cs typeface="Arial" panose="020B0604020202020204" pitchFamily="34" charset="0"/>
                <a:hlinkClick r:id="rId19"/>
              </a:rPr>
              <a:t>JustPark</a:t>
            </a: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  and </a:t>
            </a:r>
            <a:r>
              <a:rPr lang="en-GB" sz="1800" i="1" u="sng" dirty="0" err="1">
                <a:solidFill>
                  <a:srgbClr val="313233"/>
                </a:solidFill>
                <a:effectLst/>
                <a:latin typeface="Arial" panose="020B0604020202020204" pitchFamily="34" charset="0"/>
                <a:ea typeface="Arial" panose="020B0604020202020204" pitchFamily="34" charset="0"/>
                <a:cs typeface="Arial" panose="020B0604020202020204" pitchFamily="34" charset="0"/>
                <a:hlinkClick r:id="rId20"/>
              </a:rPr>
              <a:t>YourParkingSpace</a:t>
            </a: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 even let you pre-book parking.  When you first download the app, it will ask you for your car reg number and payment details. Then when you arrive at the car park, open the app, pick or confirm the car park you’re in (usually there’s a sign with a car park number to identify it), confirm the car and say how long you want to park for. Then pay using your saved details. These apps often remind you when your parking is about to run out, and give you the option to extend your parking time from the app, too.</a:t>
            </a:r>
          </a:p>
          <a:p>
            <a:pPr marL="342900" lvl="0" indent="-342900">
              <a:lnSpc>
                <a:spcPct val="120000"/>
              </a:lnSpc>
              <a:spcAft>
                <a:spcPts val="1200"/>
              </a:spcAft>
              <a:buFont typeface="Symbol" panose="05050102010706020507" pitchFamily="18" charset="2"/>
              <a:buChar char=""/>
              <a:tabLst>
                <a:tab pos="457200" algn="l"/>
              </a:tabLst>
            </a:pPr>
            <a:endParaRPr lang="en-GB" sz="1800"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a:lnSpc>
                <a:spcPct val="107000"/>
              </a:lnSpc>
              <a:spcAft>
                <a:spcPts val="800"/>
              </a:spcAft>
            </a:pPr>
            <a:r>
              <a:rPr lang="en-GB" sz="1800" u="none" dirty="0">
                <a:solidFill>
                  <a:srgbClr val="313233"/>
                </a:solidFill>
                <a:effectLst/>
                <a:latin typeface="Arial" panose="020B0604020202020204" pitchFamily="34" charset="0"/>
                <a:ea typeface="Arial" panose="020B0604020202020204" pitchFamily="34" charset="0"/>
                <a:cs typeface="Arial" panose="020B0604020202020204" pitchFamily="34" charset="0"/>
              </a:rPr>
              <a:t>TRAINER NOTES </a:t>
            </a:r>
            <a:r>
              <a:rPr lang="en-GB" sz="1800" dirty="0">
                <a:solidFill>
                  <a:srgbClr val="313233"/>
                </a:solidFill>
                <a:effectLst/>
                <a:latin typeface="Arial" panose="020B0604020202020204" pitchFamily="34" charset="0"/>
                <a:ea typeface="Arial" panose="020B0604020202020204" pitchFamily="34" charset="0"/>
                <a:cs typeface="Arial" panose="020B0604020202020204" pitchFamily="34" charset="0"/>
              </a:rPr>
              <a:t>– </a:t>
            </a:r>
          </a:p>
          <a:p>
            <a:pPr marL="342900" lvl="0" indent="-342900">
              <a:lnSpc>
                <a:spcPct val="120000"/>
              </a:lnSpc>
              <a:spcAft>
                <a:spcPts val="1200"/>
              </a:spcAft>
              <a:buFont typeface="Symbol" panose="05050102010706020507" pitchFamily="18" charset="2"/>
              <a:buChar char=""/>
            </a:pPr>
            <a:r>
              <a:rPr lang="en-GB" sz="1800" dirty="0">
                <a:solidFill>
                  <a:srgbClr val="313233"/>
                </a:solidFill>
                <a:effectLst/>
                <a:latin typeface="Arial" panose="020B0604020202020204" pitchFamily="34" charset="0"/>
                <a:ea typeface="Arial" panose="020B0604020202020204" pitchFamily="34" charset="0"/>
                <a:cs typeface="Arial" panose="020B0604020202020204" pitchFamily="34" charset="0"/>
              </a:rPr>
              <a:t>The next slide will demo </a:t>
            </a:r>
            <a:r>
              <a:rPr lang="en-GB" sz="1800" u="sng" dirty="0">
                <a:solidFill>
                  <a:srgbClr val="313233"/>
                </a:solidFill>
                <a:effectLst/>
                <a:latin typeface="Arial" panose="020B0604020202020204" pitchFamily="34" charset="0"/>
                <a:ea typeface="Arial" panose="020B0604020202020204" pitchFamily="34" charset="0"/>
                <a:cs typeface="Arial" panose="020B0604020202020204" pitchFamily="34" charset="0"/>
                <a:hlinkClick r:id="rId21"/>
              </a:rPr>
              <a:t>Google Maps</a:t>
            </a:r>
            <a:endParaRPr lang="en-GB" sz="1800"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800" dirty="0">
                <a:solidFill>
                  <a:srgbClr val="313233"/>
                </a:solidFill>
                <a:effectLst/>
                <a:latin typeface="Arial" panose="020B0604020202020204" pitchFamily="34" charset="0"/>
                <a:ea typeface="Arial" panose="020B0604020202020204" pitchFamily="34" charset="0"/>
                <a:cs typeface="Arial" panose="020B0604020202020204" pitchFamily="34" charset="0"/>
              </a:rPr>
              <a:t>If there is time (after this), demo apps like </a:t>
            </a:r>
            <a:r>
              <a:rPr lang="en-GB" sz="1800" u="sng" dirty="0">
                <a:solidFill>
                  <a:srgbClr val="0000FF"/>
                </a:solidFill>
                <a:effectLst/>
                <a:latin typeface="Arial" panose="020B0604020202020204" pitchFamily="34" charset="0"/>
                <a:ea typeface="Arial" panose="020B0604020202020204" pitchFamily="34" charset="0"/>
                <a:cs typeface="Arial" panose="020B0604020202020204" pitchFamily="34" charset="0"/>
                <a:hlinkClick r:id="rId16"/>
              </a:rPr>
              <a:t>What3Words</a:t>
            </a:r>
            <a:r>
              <a:rPr lang="en-GB" sz="1800" dirty="0">
                <a:solidFill>
                  <a:srgbClr val="313233"/>
                </a:solidFill>
                <a:effectLst/>
                <a:latin typeface="Arial" panose="020B0604020202020204" pitchFamily="34" charset="0"/>
                <a:ea typeface="Arial" panose="020B0604020202020204" pitchFamily="34" charset="0"/>
                <a:cs typeface="Arial" panose="020B0604020202020204" pitchFamily="34" charset="0"/>
              </a:rPr>
              <a:t> or  </a:t>
            </a:r>
            <a:r>
              <a:rPr lang="en-GB" sz="1800" u="sng" dirty="0" err="1">
                <a:solidFill>
                  <a:srgbClr val="0000FF"/>
                </a:solidFill>
                <a:effectLst/>
                <a:latin typeface="Arial" panose="020B0604020202020204" pitchFamily="34" charset="0"/>
                <a:ea typeface="Arial" panose="020B0604020202020204" pitchFamily="34" charset="0"/>
                <a:cs typeface="Arial" panose="020B0604020202020204" pitchFamily="34" charset="0"/>
                <a:hlinkClick r:id="rId3"/>
              </a:rPr>
              <a:t>Citymapper</a:t>
            </a:r>
            <a:r>
              <a:rPr lang="en-GB" sz="1800" u="sng" dirty="0">
                <a:solidFill>
                  <a:srgbClr val="0000FF"/>
                </a:solidFill>
                <a:effectLst/>
                <a:latin typeface="Arial" panose="020B0604020202020204" pitchFamily="34" charset="0"/>
                <a:ea typeface="Arial" panose="020B0604020202020204" pitchFamily="34" charset="0"/>
                <a:cs typeface="Arial" panose="020B0604020202020204" pitchFamily="34" charset="0"/>
              </a:rPr>
              <a:t>,</a:t>
            </a:r>
            <a:r>
              <a:rPr lang="en-GB" sz="1800" dirty="0">
                <a:solidFill>
                  <a:srgbClr val="313233"/>
                </a:solidFill>
                <a:effectLst/>
                <a:latin typeface="Arial" panose="020B0604020202020204" pitchFamily="34" charset="0"/>
                <a:ea typeface="Arial" panose="020B0604020202020204" pitchFamily="34" charset="0"/>
                <a:cs typeface="Arial" panose="020B0604020202020204" pitchFamily="34" charset="0"/>
              </a:rPr>
              <a:t> and encourage learners to follow along</a:t>
            </a:r>
            <a:r>
              <a:rPr lang="en-US" sz="1800" dirty="0">
                <a:solidFill>
                  <a:srgbClr val="313233"/>
                </a:solidFill>
                <a:effectLst/>
                <a:latin typeface="Times New Roman" panose="02020603050405020304" pitchFamily="18" charset="0"/>
                <a:ea typeface="Times New Roman" panose="02020603050405020304" pitchFamily="18" charset="0"/>
              </a:rPr>
              <a:t> </a:t>
            </a:r>
            <a:r>
              <a:rPr lang="en-GB" sz="2800" dirty="0">
                <a:effectLst/>
              </a:rPr>
              <a:t> </a:t>
            </a:r>
            <a:r>
              <a:rPr lang="en-US" sz="1800" dirty="0">
                <a:solidFill>
                  <a:srgbClr val="313233"/>
                </a:solidFill>
                <a:effectLst/>
                <a:latin typeface="Times New Roman" panose="02020603050405020304" pitchFamily="18" charset="0"/>
                <a:ea typeface="Times New Roman" panose="02020603050405020304" pitchFamily="18" charset="0"/>
              </a:rPr>
              <a:t> </a:t>
            </a:r>
            <a:endParaRPr lang="en-GB" sz="1800" dirty="0">
              <a:solidFill>
                <a:srgbClr val="313233"/>
              </a:solidFill>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EBEBF41-136C-406D-8E2D-B112DBFA8C1A}" type="slidenum">
              <a:rPr lang="en-GB" smtClean="0"/>
              <a:t>9</a:t>
            </a:fld>
            <a:endParaRPr lang="en-GB"/>
          </a:p>
        </p:txBody>
      </p:sp>
    </p:spTree>
    <p:extLst>
      <p:ext uri="{BB962C8B-B14F-4D97-AF65-F5344CB8AC3E}">
        <p14:creationId xmlns:p14="http://schemas.microsoft.com/office/powerpoint/2010/main" val="3860659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B0EA9CE-8C1A-7C4A-919A-FA796AD32173}"/>
              </a:ext>
            </a:extLst>
          </p:cNvPr>
          <p:cNvSpPr>
            <a:spLocks noGrp="1"/>
          </p:cNvSpPr>
          <p:nvPr>
            <p:ph type="body" sz="quarter" idx="13" hasCustomPrompt="1"/>
          </p:nvPr>
        </p:nvSpPr>
        <p:spPr>
          <a:xfrm>
            <a:off x="5455726" y="2975083"/>
            <a:ext cx="5154612" cy="1971862"/>
          </a:xfrm>
          <a:prstGeom prst="rect">
            <a:avLst/>
          </a:prstGeom>
        </p:spPr>
        <p:txBody>
          <a:bodyPr anchor="ctr"/>
          <a:lstStyle>
            <a:lvl1pPr marL="0" indent="0" algn="r">
              <a:buNone/>
              <a:defRPr sz="6000">
                <a:solidFill>
                  <a:srgbClr val="05286A"/>
                </a:solidFill>
                <a:latin typeface="BoS Pill Gothic" panose="02000503030000020004" pitchFamily="50" charset="0"/>
              </a:defRPr>
            </a:lvl1pPr>
          </a:lstStyle>
          <a:p>
            <a:pPr lvl="0"/>
            <a:r>
              <a:rPr lang="en-GB" dirty="0">
                <a:latin typeface="BoS Pill Gothic" panose="02000503030000020004" pitchFamily="50" charset="0"/>
              </a:rPr>
              <a:t>Title of module</a:t>
            </a:r>
            <a:endParaRPr lang="en-GB" dirty="0"/>
          </a:p>
        </p:txBody>
      </p:sp>
      <p:sp>
        <p:nvSpPr>
          <p:cNvPr id="14" name="Picture Placeholder 10">
            <a:extLst>
              <a:ext uri="{FF2B5EF4-FFF2-40B4-BE49-F238E27FC236}">
                <a16:creationId xmlns:a16="http://schemas.microsoft.com/office/drawing/2014/main" id="{94C99F52-D704-FA13-F9C6-750C2026E9E9}"/>
              </a:ext>
            </a:extLst>
          </p:cNvPr>
          <p:cNvSpPr>
            <a:spLocks noGrp="1"/>
          </p:cNvSpPr>
          <p:nvPr>
            <p:ph type="pic" sz="quarter" idx="12" hasCustomPrompt="1"/>
          </p:nvPr>
        </p:nvSpPr>
        <p:spPr>
          <a:xfrm>
            <a:off x="1581662" y="2701014"/>
            <a:ext cx="2520000" cy="2520000"/>
          </a:xfrm>
          <a:prstGeom prst="rect">
            <a:avLst/>
          </a:prstGeom>
        </p:spPr>
        <p:txBody>
          <a:bodyPr/>
          <a:lstStyle>
            <a:lvl1pPr marL="0" indent="0" algn="ctr">
              <a:buNone/>
              <a:defRPr>
                <a:solidFill>
                  <a:srgbClr val="05286A"/>
                </a:solidFill>
                <a:latin typeface="Avenir Next LT Pro" panose="020B0504020202020204" pitchFamily="34" charset="0"/>
              </a:defRPr>
            </a:lvl1pPr>
          </a:lstStyle>
          <a:p>
            <a:r>
              <a:rPr lang="en-GB" dirty="0"/>
              <a:t>Placeholder for picture</a:t>
            </a:r>
          </a:p>
        </p:txBody>
      </p:sp>
    </p:spTree>
    <p:extLst>
      <p:ext uri="{BB962C8B-B14F-4D97-AF65-F5344CB8AC3E}">
        <p14:creationId xmlns:p14="http://schemas.microsoft.com/office/powerpoint/2010/main" val="1318586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C3E0595-347E-99F3-17CF-4AAC3392BFEF}"/>
              </a:ext>
            </a:extLst>
          </p:cNvPr>
          <p:cNvSpPr txBox="1"/>
          <p:nvPr userDrawn="1"/>
        </p:nvSpPr>
        <p:spPr>
          <a:xfrm>
            <a:off x="741760" y="393399"/>
            <a:ext cx="8883501" cy="1015663"/>
          </a:xfrm>
          <a:prstGeom prst="rect">
            <a:avLst/>
          </a:prstGeom>
          <a:noFill/>
        </p:spPr>
        <p:txBody>
          <a:bodyPr wrap="square" rtlCol="0">
            <a:spAutoFit/>
          </a:bodyPr>
          <a:lstStyle/>
          <a:p>
            <a:r>
              <a:rPr lang="en-GB" sz="6000" dirty="0">
                <a:solidFill>
                  <a:srgbClr val="05286A"/>
                </a:solidFill>
                <a:latin typeface="BoS Pill Gothic" panose="02000503030000020004" pitchFamily="50" charset="0"/>
              </a:rPr>
              <a:t>What’s next?</a:t>
            </a:r>
          </a:p>
        </p:txBody>
      </p:sp>
    </p:spTree>
    <p:extLst>
      <p:ext uri="{BB962C8B-B14F-4D97-AF65-F5344CB8AC3E}">
        <p14:creationId xmlns:p14="http://schemas.microsoft.com/office/powerpoint/2010/main" val="2386947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64B76BA1-615C-0495-3F58-0063FABDB387}"/>
              </a:ext>
            </a:extLst>
          </p:cNvPr>
          <p:cNvSpPr>
            <a:spLocks noGrp="1"/>
          </p:cNvSpPr>
          <p:nvPr>
            <p:ph type="body" sz="quarter" idx="11" hasCustomPrompt="1"/>
          </p:nvPr>
        </p:nvSpPr>
        <p:spPr>
          <a:xfrm>
            <a:off x="941388" y="2975083"/>
            <a:ext cx="5154612" cy="1971862"/>
          </a:xfrm>
          <a:prstGeom prst="rect">
            <a:avLst/>
          </a:prstGeom>
        </p:spPr>
        <p:txBody>
          <a:bodyPr/>
          <a:lstStyle>
            <a:lvl1pPr marL="0" indent="0">
              <a:buNone/>
              <a:defRPr sz="6000" b="1" i="0">
                <a:solidFill>
                  <a:srgbClr val="024731"/>
                </a:solidFill>
                <a:latin typeface="BoS Pill Gothic" panose="02000503030000020004" pitchFamily="2" charset="77"/>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24731"/>
                </a:solidFill>
                <a:effectLst/>
                <a:uLnTx/>
                <a:uFillTx/>
                <a:latin typeface="Lloyds Bank Jack Medium" panose="02000606060000020004" pitchFamily="50" charset="0"/>
                <a:ea typeface="+mn-ea"/>
                <a:cs typeface="+mn-cs"/>
              </a:rPr>
              <a:t>Title of module</a:t>
            </a:r>
          </a:p>
        </p:txBody>
      </p:sp>
      <p:sp>
        <p:nvSpPr>
          <p:cNvPr id="14" name="Picture Placeholder 10">
            <a:extLst>
              <a:ext uri="{FF2B5EF4-FFF2-40B4-BE49-F238E27FC236}">
                <a16:creationId xmlns:a16="http://schemas.microsoft.com/office/drawing/2014/main" id="{94C99F52-D704-FA13-F9C6-750C2026E9E9}"/>
              </a:ext>
            </a:extLst>
          </p:cNvPr>
          <p:cNvSpPr>
            <a:spLocks noGrp="1"/>
          </p:cNvSpPr>
          <p:nvPr>
            <p:ph type="pic" sz="quarter" idx="12" hasCustomPrompt="1"/>
          </p:nvPr>
        </p:nvSpPr>
        <p:spPr>
          <a:xfrm>
            <a:off x="7402640" y="2000842"/>
            <a:ext cx="3908977" cy="3920345"/>
          </a:xfrm>
          <a:prstGeom prst="rect">
            <a:avLst/>
          </a:prstGeom>
        </p:spPr>
        <p:txBody>
          <a:bodyPr/>
          <a:lstStyle>
            <a:lvl1pPr marL="0" indent="0" algn="ctr">
              <a:buNone/>
              <a:defRPr>
                <a:solidFill>
                  <a:srgbClr val="024731"/>
                </a:solidFill>
                <a:latin typeface="Lloyds Bank Jack" panose="02000503040000020004" pitchFamily="50" charset="0"/>
              </a:defRPr>
            </a:lvl1pPr>
          </a:lstStyle>
          <a:p>
            <a:r>
              <a:rPr lang="en-GB"/>
              <a:t>Placeholder for picture</a:t>
            </a:r>
          </a:p>
        </p:txBody>
      </p:sp>
    </p:spTree>
    <p:extLst>
      <p:ext uri="{BB962C8B-B14F-4D97-AF65-F5344CB8AC3E}">
        <p14:creationId xmlns:p14="http://schemas.microsoft.com/office/powerpoint/2010/main" val="29170749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ingle line with picture">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64B76BA1-615C-0495-3F58-0063FABDB387}"/>
              </a:ext>
            </a:extLst>
          </p:cNvPr>
          <p:cNvSpPr>
            <a:spLocks noGrp="1"/>
          </p:cNvSpPr>
          <p:nvPr>
            <p:ph type="body" sz="quarter" idx="11" hasCustomPrompt="1"/>
          </p:nvPr>
        </p:nvSpPr>
        <p:spPr>
          <a:xfrm>
            <a:off x="941388" y="3468049"/>
            <a:ext cx="5154612" cy="985931"/>
          </a:xfrm>
          <a:prstGeom prst="rect">
            <a:avLst/>
          </a:prstGeom>
        </p:spPr>
        <p:txBody>
          <a:bodyPr/>
          <a:lstStyle>
            <a:lvl1pPr marL="0" indent="0">
              <a:buNone/>
              <a:defRPr sz="6000" b="1" i="0">
                <a:solidFill>
                  <a:srgbClr val="024731"/>
                </a:solidFill>
                <a:latin typeface="BoS Pill Gothic" panose="02000503030000020004" pitchFamily="2" charset="77"/>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24731"/>
                </a:solidFill>
                <a:effectLst/>
                <a:uLnTx/>
                <a:uFillTx/>
                <a:latin typeface="Lloyds Bank Jack Medium" panose="02000606060000020004" pitchFamily="50" charset="0"/>
                <a:ea typeface="+mn-ea"/>
                <a:cs typeface="+mn-cs"/>
              </a:rPr>
              <a:t>Title of module</a:t>
            </a:r>
          </a:p>
        </p:txBody>
      </p:sp>
      <p:sp>
        <p:nvSpPr>
          <p:cNvPr id="2" name="Picture Placeholder 10">
            <a:extLst>
              <a:ext uri="{FF2B5EF4-FFF2-40B4-BE49-F238E27FC236}">
                <a16:creationId xmlns:a16="http://schemas.microsoft.com/office/drawing/2014/main" id="{F2B6D852-6BBB-7A7C-0023-A3B00F22AFF7}"/>
              </a:ext>
            </a:extLst>
          </p:cNvPr>
          <p:cNvSpPr>
            <a:spLocks noGrp="1"/>
          </p:cNvSpPr>
          <p:nvPr>
            <p:ph type="pic" sz="quarter" idx="12" hasCustomPrompt="1"/>
          </p:nvPr>
        </p:nvSpPr>
        <p:spPr>
          <a:xfrm>
            <a:off x="7402640" y="2000842"/>
            <a:ext cx="3908977" cy="3920345"/>
          </a:xfrm>
          <a:prstGeom prst="rect">
            <a:avLst/>
          </a:prstGeom>
        </p:spPr>
        <p:txBody>
          <a:bodyPr/>
          <a:lstStyle>
            <a:lvl1pPr marL="0" indent="0" algn="ctr">
              <a:buNone/>
              <a:defRPr>
                <a:solidFill>
                  <a:srgbClr val="024731"/>
                </a:solidFill>
                <a:latin typeface="Lloyds Bank Jack" panose="02000503040000020004" pitchFamily="50" charset="0"/>
              </a:defRPr>
            </a:lvl1pPr>
          </a:lstStyle>
          <a:p>
            <a:r>
              <a:rPr lang="en-GB"/>
              <a:t>Placeholder for picture</a:t>
            </a:r>
          </a:p>
        </p:txBody>
      </p:sp>
    </p:spTree>
    <p:extLst>
      <p:ext uri="{BB962C8B-B14F-4D97-AF65-F5344CB8AC3E}">
        <p14:creationId xmlns:p14="http://schemas.microsoft.com/office/powerpoint/2010/main" val="20296025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ulleted lis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F63364E-9FD1-822A-76E1-A691ABCA36B5}"/>
              </a:ext>
            </a:extLst>
          </p:cNvPr>
          <p:cNvSpPr>
            <a:spLocks noGrp="1"/>
          </p:cNvSpPr>
          <p:nvPr>
            <p:ph type="pic" sz="quarter" idx="10" hasCustomPrompt="1"/>
          </p:nvPr>
        </p:nvSpPr>
        <p:spPr>
          <a:xfrm>
            <a:off x="7402640" y="2000842"/>
            <a:ext cx="3908977" cy="3920345"/>
          </a:xfrm>
          <a:prstGeom prst="rect">
            <a:avLst/>
          </a:prstGeom>
        </p:spPr>
        <p:txBody>
          <a:bodyPr/>
          <a:lstStyle>
            <a:lvl1pPr marL="0" indent="0" algn="ctr">
              <a:buNone/>
              <a:defRPr>
                <a:solidFill>
                  <a:srgbClr val="024731"/>
                </a:solidFill>
                <a:latin typeface="Lloyds Bank Jack" panose="02000503040000020004" pitchFamily="50" charset="0"/>
              </a:defRPr>
            </a:lvl1pPr>
          </a:lstStyle>
          <a:p>
            <a:r>
              <a:rPr lang="en-GB"/>
              <a:t>Placeholder for picture</a:t>
            </a:r>
          </a:p>
        </p:txBody>
      </p:sp>
      <p:sp>
        <p:nvSpPr>
          <p:cNvPr id="13" name="Text Placeholder 12">
            <a:extLst>
              <a:ext uri="{FF2B5EF4-FFF2-40B4-BE49-F238E27FC236}">
                <a16:creationId xmlns:a16="http://schemas.microsoft.com/office/drawing/2014/main" id="{64B76BA1-615C-0495-3F58-0063FABDB387}"/>
              </a:ext>
            </a:extLst>
          </p:cNvPr>
          <p:cNvSpPr>
            <a:spLocks noGrp="1"/>
          </p:cNvSpPr>
          <p:nvPr>
            <p:ph type="body" sz="quarter" idx="11" hasCustomPrompt="1"/>
          </p:nvPr>
        </p:nvSpPr>
        <p:spPr>
          <a:xfrm>
            <a:off x="741760" y="460852"/>
            <a:ext cx="8883501" cy="880759"/>
          </a:xfrm>
          <a:prstGeom prst="rect">
            <a:avLst/>
          </a:prstGeom>
        </p:spPr>
        <p:txBody>
          <a:bodyPr/>
          <a:lstStyle>
            <a:lvl1pPr marL="0" indent="0">
              <a:buNone/>
              <a:defRPr sz="6000" b="1" i="0">
                <a:solidFill>
                  <a:srgbClr val="024731"/>
                </a:solidFill>
                <a:latin typeface="BoS Pill Gothic" panose="02000503030000020004" pitchFamily="2" charset="77"/>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24731"/>
                </a:solidFill>
                <a:effectLst/>
                <a:uLnTx/>
                <a:uFillTx/>
                <a:latin typeface="Lloyds Bank Jack Medium" panose="02000606060000020004" pitchFamily="50" charset="0"/>
                <a:ea typeface="+mn-ea"/>
                <a:cs typeface="+mn-cs"/>
              </a:rPr>
              <a:t>Title of slide</a:t>
            </a:r>
          </a:p>
        </p:txBody>
      </p:sp>
      <p:sp>
        <p:nvSpPr>
          <p:cNvPr id="5" name="Text Placeholder 4">
            <a:extLst>
              <a:ext uri="{FF2B5EF4-FFF2-40B4-BE49-F238E27FC236}">
                <a16:creationId xmlns:a16="http://schemas.microsoft.com/office/drawing/2014/main" id="{DE37C53E-0A21-819A-7A5D-A1438139B157}"/>
              </a:ext>
            </a:extLst>
          </p:cNvPr>
          <p:cNvSpPr>
            <a:spLocks noGrp="1"/>
          </p:cNvSpPr>
          <p:nvPr>
            <p:ph type="body" sz="quarter" idx="12" hasCustomPrompt="1"/>
          </p:nvPr>
        </p:nvSpPr>
        <p:spPr>
          <a:xfrm>
            <a:off x="741760" y="2000841"/>
            <a:ext cx="6390560" cy="3920345"/>
          </a:xfrm>
          <a:prstGeom prst="rect">
            <a:avLst/>
          </a:prstGeom>
        </p:spPr>
        <p:txBody>
          <a:bodyPr anchor="ctr"/>
          <a:lstStyle>
            <a:lvl1pPr marL="457200" indent="-457200">
              <a:buClr>
                <a:srgbClr val="024731"/>
              </a:buClr>
              <a:buFont typeface="Arial" panose="020B0604020202020204" pitchFamily="34" charset="0"/>
              <a:buChar char="•"/>
              <a:defRPr sz="3200" b="1" i="0">
                <a:solidFill>
                  <a:srgbClr val="024731"/>
                </a:solidFill>
                <a:latin typeface="BoS Pill Gothic" panose="02000503030000020004" pitchFamily="2" charset="77"/>
              </a:defRPr>
            </a:lvl1pPr>
            <a:lvl2pPr marL="685800" indent="-228600">
              <a:buClr>
                <a:srgbClr val="024731"/>
              </a:buClr>
              <a:buFont typeface="Wingdings" panose="05000000000000000000" pitchFamily="2" charset="2"/>
              <a:buChar char="ü"/>
              <a:defRPr>
                <a:solidFill>
                  <a:srgbClr val="024731"/>
                </a:solidFill>
                <a:latin typeface="Lloyds Bank Jack" panose="02000503040000020004" pitchFamily="50" charset="0"/>
              </a:defRPr>
            </a:lvl2pPr>
          </a:lstStyle>
          <a:p>
            <a:pPr lvl="0"/>
            <a:r>
              <a:rPr lang="en-GB" dirty="0"/>
              <a:t>Add bullets</a:t>
            </a:r>
          </a:p>
          <a:p>
            <a:pPr lvl="1"/>
            <a:r>
              <a:rPr lang="en-GB" dirty="0"/>
              <a:t>Additional points</a:t>
            </a:r>
          </a:p>
          <a:p>
            <a:pPr lvl="1"/>
            <a:endParaRPr lang="en-GB" dirty="0"/>
          </a:p>
        </p:txBody>
      </p:sp>
    </p:spTree>
    <p:extLst>
      <p:ext uri="{BB962C8B-B14F-4D97-AF65-F5344CB8AC3E}">
        <p14:creationId xmlns:p14="http://schemas.microsoft.com/office/powerpoint/2010/main" val="27913996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Large picture only">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F63364E-9FD1-822A-76E1-A691ABCA36B5}"/>
              </a:ext>
            </a:extLst>
          </p:cNvPr>
          <p:cNvSpPr>
            <a:spLocks noGrp="1"/>
          </p:cNvSpPr>
          <p:nvPr>
            <p:ph type="pic" sz="quarter" idx="10" hasCustomPrompt="1"/>
          </p:nvPr>
        </p:nvSpPr>
        <p:spPr>
          <a:xfrm>
            <a:off x="3445414" y="1745673"/>
            <a:ext cx="5301171" cy="5112327"/>
          </a:xfrm>
          <a:prstGeom prst="rect">
            <a:avLst/>
          </a:prstGeom>
        </p:spPr>
        <p:txBody>
          <a:bodyPr/>
          <a:lstStyle>
            <a:lvl1pPr marL="0" indent="0" algn="ctr">
              <a:buNone/>
              <a:defRPr>
                <a:solidFill>
                  <a:srgbClr val="024731"/>
                </a:solidFill>
                <a:latin typeface="Lloyds Bank Jack" panose="02000503040000020004" pitchFamily="50" charset="0"/>
              </a:defRPr>
            </a:lvl1pPr>
          </a:lstStyle>
          <a:p>
            <a:r>
              <a:rPr lang="en-GB"/>
              <a:t>Placeholder for picture</a:t>
            </a:r>
          </a:p>
        </p:txBody>
      </p:sp>
      <p:sp>
        <p:nvSpPr>
          <p:cNvPr id="13" name="Text Placeholder 12">
            <a:extLst>
              <a:ext uri="{FF2B5EF4-FFF2-40B4-BE49-F238E27FC236}">
                <a16:creationId xmlns:a16="http://schemas.microsoft.com/office/drawing/2014/main" id="{64B76BA1-615C-0495-3F58-0063FABDB387}"/>
              </a:ext>
            </a:extLst>
          </p:cNvPr>
          <p:cNvSpPr>
            <a:spLocks noGrp="1"/>
          </p:cNvSpPr>
          <p:nvPr>
            <p:ph type="body" sz="quarter" idx="11" hasCustomPrompt="1"/>
          </p:nvPr>
        </p:nvSpPr>
        <p:spPr>
          <a:xfrm>
            <a:off x="741760" y="460852"/>
            <a:ext cx="8883501" cy="880759"/>
          </a:xfrm>
          <a:prstGeom prst="rect">
            <a:avLst/>
          </a:prstGeom>
        </p:spPr>
        <p:txBody>
          <a:bodyPr/>
          <a:lstStyle>
            <a:lvl1pPr marL="0" indent="0">
              <a:buNone/>
              <a:defRPr sz="6000" b="1" i="0">
                <a:solidFill>
                  <a:srgbClr val="024731"/>
                </a:solidFill>
                <a:latin typeface="BoS Pill Gothic" panose="02000503030000020004" pitchFamily="2" charset="77"/>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24731"/>
                </a:solidFill>
                <a:effectLst/>
                <a:uLnTx/>
                <a:uFillTx/>
                <a:latin typeface="Lloyds Bank Jack Medium" panose="02000606060000020004" pitchFamily="50" charset="0"/>
                <a:ea typeface="+mn-ea"/>
                <a:cs typeface="+mn-cs"/>
              </a:rPr>
              <a:t>Title of slide</a:t>
            </a:r>
          </a:p>
        </p:txBody>
      </p:sp>
    </p:spTree>
    <p:extLst>
      <p:ext uri="{BB962C8B-B14F-4D97-AF65-F5344CB8AC3E}">
        <p14:creationId xmlns:p14="http://schemas.microsoft.com/office/powerpoint/2010/main" val="1581093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ex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F63364E-9FD1-822A-76E1-A691ABCA36B5}"/>
              </a:ext>
            </a:extLst>
          </p:cNvPr>
          <p:cNvSpPr>
            <a:spLocks noGrp="1"/>
          </p:cNvSpPr>
          <p:nvPr>
            <p:ph type="pic" sz="quarter" idx="10" hasCustomPrompt="1"/>
          </p:nvPr>
        </p:nvSpPr>
        <p:spPr>
          <a:xfrm>
            <a:off x="741760" y="2000841"/>
            <a:ext cx="3908977" cy="3920345"/>
          </a:xfrm>
          <a:prstGeom prst="rect">
            <a:avLst/>
          </a:prstGeom>
        </p:spPr>
        <p:txBody>
          <a:bodyPr/>
          <a:lstStyle>
            <a:lvl1pPr marL="0" indent="0" algn="ctr">
              <a:buNone/>
              <a:defRPr>
                <a:solidFill>
                  <a:srgbClr val="024731"/>
                </a:solidFill>
                <a:latin typeface="Lloyds Bank Jack" panose="02000503040000020004" pitchFamily="50" charset="0"/>
              </a:defRPr>
            </a:lvl1pPr>
          </a:lstStyle>
          <a:p>
            <a:r>
              <a:rPr lang="en-GB"/>
              <a:t>Placeholder for picture</a:t>
            </a:r>
          </a:p>
        </p:txBody>
      </p:sp>
      <p:sp>
        <p:nvSpPr>
          <p:cNvPr id="13" name="Text Placeholder 12">
            <a:extLst>
              <a:ext uri="{FF2B5EF4-FFF2-40B4-BE49-F238E27FC236}">
                <a16:creationId xmlns:a16="http://schemas.microsoft.com/office/drawing/2014/main" id="{64B76BA1-615C-0495-3F58-0063FABDB387}"/>
              </a:ext>
            </a:extLst>
          </p:cNvPr>
          <p:cNvSpPr>
            <a:spLocks noGrp="1"/>
          </p:cNvSpPr>
          <p:nvPr>
            <p:ph type="body" sz="quarter" idx="11" hasCustomPrompt="1"/>
          </p:nvPr>
        </p:nvSpPr>
        <p:spPr>
          <a:xfrm>
            <a:off x="741760" y="460852"/>
            <a:ext cx="8883501" cy="880759"/>
          </a:xfrm>
          <a:prstGeom prst="rect">
            <a:avLst/>
          </a:prstGeom>
        </p:spPr>
        <p:txBody>
          <a:bodyPr/>
          <a:lstStyle>
            <a:lvl1pPr marL="0" indent="0">
              <a:buNone/>
              <a:defRPr sz="6000" b="1" i="0">
                <a:solidFill>
                  <a:srgbClr val="024731"/>
                </a:solidFill>
                <a:latin typeface="BoS Pill Gothic" panose="02000503030000020004" pitchFamily="2" charset="77"/>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24731"/>
                </a:solidFill>
                <a:effectLst/>
                <a:uLnTx/>
                <a:uFillTx/>
                <a:latin typeface="Lloyds Bank Jack Medium" panose="02000606060000020004" pitchFamily="50" charset="0"/>
                <a:ea typeface="+mn-ea"/>
                <a:cs typeface="+mn-cs"/>
              </a:rPr>
              <a:t>Title of slide</a:t>
            </a:r>
          </a:p>
        </p:txBody>
      </p:sp>
      <p:sp>
        <p:nvSpPr>
          <p:cNvPr id="5" name="Text Placeholder 4">
            <a:extLst>
              <a:ext uri="{FF2B5EF4-FFF2-40B4-BE49-F238E27FC236}">
                <a16:creationId xmlns:a16="http://schemas.microsoft.com/office/drawing/2014/main" id="{DE37C53E-0A21-819A-7A5D-A1438139B157}"/>
              </a:ext>
            </a:extLst>
          </p:cNvPr>
          <p:cNvSpPr>
            <a:spLocks noGrp="1"/>
          </p:cNvSpPr>
          <p:nvPr>
            <p:ph type="body" sz="quarter" idx="12" hasCustomPrompt="1"/>
          </p:nvPr>
        </p:nvSpPr>
        <p:spPr>
          <a:xfrm>
            <a:off x="5059680" y="2000840"/>
            <a:ext cx="6390560" cy="3920345"/>
          </a:xfrm>
          <a:prstGeom prst="rect">
            <a:avLst/>
          </a:prstGeom>
        </p:spPr>
        <p:txBody>
          <a:bodyPr anchor="ctr"/>
          <a:lstStyle>
            <a:lvl1pPr marL="0" indent="0">
              <a:buClr>
                <a:srgbClr val="024731"/>
              </a:buClr>
              <a:buFont typeface="+mj-lt"/>
              <a:buNone/>
              <a:defRPr sz="3200" b="1" i="0">
                <a:solidFill>
                  <a:srgbClr val="024731"/>
                </a:solidFill>
                <a:latin typeface="BoS Pill Gothic" panose="02000503030000020004" pitchFamily="2" charset="77"/>
              </a:defRPr>
            </a:lvl1pPr>
            <a:lvl2pPr marL="457200" indent="0">
              <a:buClr>
                <a:srgbClr val="024731"/>
              </a:buClr>
              <a:buFont typeface="+mj-lt"/>
              <a:buNone/>
              <a:defRPr>
                <a:solidFill>
                  <a:srgbClr val="024731"/>
                </a:solidFill>
                <a:latin typeface="Lloyds Bank Jack" panose="02000503040000020004" pitchFamily="50" charset="0"/>
              </a:defRPr>
            </a:lvl2pPr>
          </a:lstStyle>
          <a:p>
            <a:pPr lvl="0"/>
            <a:r>
              <a:rPr lang="en-GB" dirty="0"/>
              <a:t>Insert text here</a:t>
            </a:r>
          </a:p>
        </p:txBody>
      </p:sp>
    </p:spTree>
    <p:extLst>
      <p:ext uri="{BB962C8B-B14F-4D97-AF65-F5344CB8AC3E}">
        <p14:creationId xmlns:p14="http://schemas.microsoft.com/office/powerpoint/2010/main" val="37450603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ext_Lef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F63364E-9FD1-822A-76E1-A691ABCA36B5}"/>
              </a:ext>
            </a:extLst>
          </p:cNvPr>
          <p:cNvSpPr>
            <a:spLocks noGrp="1"/>
          </p:cNvSpPr>
          <p:nvPr>
            <p:ph type="pic" sz="quarter" idx="10" hasCustomPrompt="1"/>
          </p:nvPr>
        </p:nvSpPr>
        <p:spPr>
          <a:xfrm>
            <a:off x="7541263" y="2000839"/>
            <a:ext cx="3908977" cy="3920345"/>
          </a:xfrm>
          <a:prstGeom prst="rect">
            <a:avLst/>
          </a:prstGeom>
        </p:spPr>
        <p:txBody>
          <a:bodyPr/>
          <a:lstStyle>
            <a:lvl1pPr marL="0" indent="0" algn="ctr">
              <a:buNone/>
              <a:defRPr>
                <a:solidFill>
                  <a:srgbClr val="024731"/>
                </a:solidFill>
                <a:latin typeface="Lloyds Bank Jack" panose="02000503040000020004" pitchFamily="50" charset="0"/>
              </a:defRPr>
            </a:lvl1pPr>
          </a:lstStyle>
          <a:p>
            <a:r>
              <a:rPr lang="en-GB"/>
              <a:t>Placeholder for picture</a:t>
            </a:r>
          </a:p>
        </p:txBody>
      </p:sp>
      <p:sp>
        <p:nvSpPr>
          <p:cNvPr id="13" name="Text Placeholder 12">
            <a:extLst>
              <a:ext uri="{FF2B5EF4-FFF2-40B4-BE49-F238E27FC236}">
                <a16:creationId xmlns:a16="http://schemas.microsoft.com/office/drawing/2014/main" id="{64B76BA1-615C-0495-3F58-0063FABDB387}"/>
              </a:ext>
            </a:extLst>
          </p:cNvPr>
          <p:cNvSpPr>
            <a:spLocks noGrp="1"/>
          </p:cNvSpPr>
          <p:nvPr>
            <p:ph type="body" sz="quarter" idx="11" hasCustomPrompt="1"/>
          </p:nvPr>
        </p:nvSpPr>
        <p:spPr>
          <a:xfrm>
            <a:off x="741760" y="460852"/>
            <a:ext cx="8883501" cy="880759"/>
          </a:xfrm>
          <a:prstGeom prst="rect">
            <a:avLst/>
          </a:prstGeom>
        </p:spPr>
        <p:txBody>
          <a:bodyPr/>
          <a:lstStyle>
            <a:lvl1pPr marL="0" indent="0">
              <a:buNone/>
              <a:defRPr sz="6000" b="1" i="0">
                <a:solidFill>
                  <a:srgbClr val="024731"/>
                </a:solidFill>
                <a:latin typeface="BoS Pill Gothic" panose="02000503030000020004" pitchFamily="2" charset="77"/>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24731"/>
                </a:solidFill>
                <a:effectLst/>
                <a:uLnTx/>
                <a:uFillTx/>
                <a:latin typeface="Lloyds Bank Jack Medium" panose="02000606060000020004" pitchFamily="50" charset="0"/>
                <a:ea typeface="+mn-ea"/>
                <a:cs typeface="+mn-cs"/>
              </a:rPr>
              <a:t>Title of slide</a:t>
            </a:r>
          </a:p>
        </p:txBody>
      </p:sp>
      <p:sp>
        <p:nvSpPr>
          <p:cNvPr id="5" name="Text Placeholder 4">
            <a:extLst>
              <a:ext uri="{FF2B5EF4-FFF2-40B4-BE49-F238E27FC236}">
                <a16:creationId xmlns:a16="http://schemas.microsoft.com/office/drawing/2014/main" id="{DE37C53E-0A21-819A-7A5D-A1438139B157}"/>
              </a:ext>
            </a:extLst>
          </p:cNvPr>
          <p:cNvSpPr>
            <a:spLocks noGrp="1"/>
          </p:cNvSpPr>
          <p:nvPr>
            <p:ph type="body" sz="quarter" idx="12" hasCustomPrompt="1"/>
          </p:nvPr>
        </p:nvSpPr>
        <p:spPr>
          <a:xfrm>
            <a:off x="741760" y="2000838"/>
            <a:ext cx="6390560" cy="3920345"/>
          </a:xfrm>
          <a:prstGeom prst="rect">
            <a:avLst/>
          </a:prstGeom>
        </p:spPr>
        <p:txBody>
          <a:bodyPr anchor="ctr"/>
          <a:lstStyle>
            <a:lvl1pPr marL="0" indent="0">
              <a:buClr>
                <a:srgbClr val="024731"/>
              </a:buClr>
              <a:buFont typeface="+mj-lt"/>
              <a:buNone/>
              <a:defRPr sz="3200" b="1" i="0">
                <a:solidFill>
                  <a:srgbClr val="024731"/>
                </a:solidFill>
                <a:latin typeface="BoS Pill Gothic" panose="02000503030000020004" pitchFamily="2" charset="77"/>
              </a:defRPr>
            </a:lvl1pPr>
            <a:lvl2pPr marL="457200" indent="0">
              <a:buClr>
                <a:srgbClr val="024731"/>
              </a:buClr>
              <a:buFont typeface="+mj-lt"/>
              <a:buNone/>
              <a:defRPr>
                <a:solidFill>
                  <a:srgbClr val="024731"/>
                </a:solidFill>
                <a:latin typeface="Lloyds Bank Jack" panose="02000503040000020004" pitchFamily="50" charset="0"/>
              </a:defRPr>
            </a:lvl2pPr>
          </a:lstStyle>
          <a:p>
            <a:pPr lvl="0"/>
            <a:r>
              <a:rPr lang="en-GB" dirty="0"/>
              <a:t>Insert text here</a:t>
            </a:r>
          </a:p>
        </p:txBody>
      </p:sp>
    </p:spTree>
    <p:extLst>
      <p:ext uri="{BB962C8B-B14F-4D97-AF65-F5344CB8AC3E}">
        <p14:creationId xmlns:p14="http://schemas.microsoft.com/office/powerpoint/2010/main" val="26259368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Checklis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F63364E-9FD1-822A-76E1-A691ABCA36B5}"/>
              </a:ext>
            </a:extLst>
          </p:cNvPr>
          <p:cNvSpPr>
            <a:spLocks noGrp="1"/>
          </p:cNvSpPr>
          <p:nvPr>
            <p:ph type="pic" sz="quarter" idx="10" hasCustomPrompt="1"/>
          </p:nvPr>
        </p:nvSpPr>
        <p:spPr>
          <a:xfrm>
            <a:off x="7402640" y="2000842"/>
            <a:ext cx="3908977" cy="3920345"/>
          </a:xfrm>
          <a:prstGeom prst="rect">
            <a:avLst/>
          </a:prstGeom>
        </p:spPr>
        <p:txBody>
          <a:bodyPr/>
          <a:lstStyle>
            <a:lvl1pPr marL="0" indent="0" algn="ctr">
              <a:buNone/>
              <a:defRPr>
                <a:solidFill>
                  <a:srgbClr val="024731"/>
                </a:solidFill>
                <a:latin typeface="Lloyds Bank Jack" panose="02000503040000020004" pitchFamily="50" charset="0"/>
              </a:defRPr>
            </a:lvl1pPr>
          </a:lstStyle>
          <a:p>
            <a:r>
              <a:rPr lang="en-GB"/>
              <a:t>Placeholder for picture</a:t>
            </a:r>
          </a:p>
        </p:txBody>
      </p:sp>
      <p:sp>
        <p:nvSpPr>
          <p:cNvPr id="13" name="Text Placeholder 12">
            <a:extLst>
              <a:ext uri="{FF2B5EF4-FFF2-40B4-BE49-F238E27FC236}">
                <a16:creationId xmlns:a16="http://schemas.microsoft.com/office/drawing/2014/main" id="{64B76BA1-615C-0495-3F58-0063FABDB387}"/>
              </a:ext>
            </a:extLst>
          </p:cNvPr>
          <p:cNvSpPr>
            <a:spLocks noGrp="1"/>
          </p:cNvSpPr>
          <p:nvPr>
            <p:ph type="body" sz="quarter" idx="11" hasCustomPrompt="1"/>
          </p:nvPr>
        </p:nvSpPr>
        <p:spPr>
          <a:xfrm>
            <a:off x="741760" y="460852"/>
            <a:ext cx="8883501" cy="880759"/>
          </a:xfrm>
          <a:prstGeom prst="rect">
            <a:avLst/>
          </a:prstGeom>
        </p:spPr>
        <p:txBody>
          <a:bodyPr/>
          <a:lstStyle>
            <a:lvl1pPr marL="0" indent="0">
              <a:buNone/>
              <a:defRPr sz="6000" b="1" i="0">
                <a:solidFill>
                  <a:srgbClr val="024731"/>
                </a:solidFill>
                <a:latin typeface="BoS Pill Gothic" panose="02000503030000020004" pitchFamily="2" charset="77"/>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24731"/>
                </a:solidFill>
                <a:effectLst/>
                <a:uLnTx/>
                <a:uFillTx/>
                <a:latin typeface="Lloyds Bank Jack Medium" panose="02000606060000020004" pitchFamily="50" charset="0"/>
                <a:ea typeface="+mn-ea"/>
                <a:cs typeface="+mn-cs"/>
              </a:rPr>
              <a:t>Title of slide</a:t>
            </a:r>
          </a:p>
        </p:txBody>
      </p:sp>
      <p:sp>
        <p:nvSpPr>
          <p:cNvPr id="5" name="Text Placeholder 4">
            <a:extLst>
              <a:ext uri="{FF2B5EF4-FFF2-40B4-BE49-F238E27FC236}">
                <a16:creationId xmlns:a16="http://schemas.microsoft.com/office/drawing/2014/main" id="{DE37C53E-0A21-819A-7A5D-A1438139B157}"/>
              </a:ext>
            </a:extLst>
          </p:cNvPr>
          <p:cNvSpPr>
            <a:spLocks noGrp="1"/>
          </p:cNvSpPr>
          <p:nvPr>
            <p:ph type="body" sz="quarter" idx="12" hasCustomPrompt="1"/>
          </p:nvPr>
        </p:nvSpPr>
        <p:spPr>
          <a:xfrm>
            <a:off x="741760" y="2000841"/>
            <a:ext cx="6390560" cy="3920345"/>
          </a:xfrm>
          <a:prstGeom prst="rect">
            <a:avLst/>
          </a:prstGeom>
        </p:spPr>
        <p:txBody>
          <a:bodyPr anchor="ctr"/>
          <a:lstStyle>
            <a:lvl1pPr marL="457200" indent="-457200">
              <a:buClr>
                <a:srgbClr val="024731"/>
              </a:buClr>
              <a:buFont typeface="Wingdings" panose="05000000000000000000" pitchFamily="2" charset="2"/>
              <a:buChar char="ü"/>
              <a:defRPr sz="3200" b="1" i="0">
                <a:solidFill>
                  <a:srgbClr val="024731"/>
                </a:solidFill>
                <a:latin typeface="BoS Pill Gothic" panose="02000503030000020004" pitchFamily="2" charset="77"/>
              </a:defRPr>
            </a:lvl1pPr>
            <a:lvl2pPr marL="457200" indent="0">
              <a:buClr>
                <a:srgbClr val="024731"/>
              </a:buClr>
              <a:buFont typeface="Wingdings" panose="05000000000000000000" pitchFamily="2" charset="2"/>
              <a:buNone/>
              <a:defRPr>
                <a:solidFill>
                  <a:srgbClr val="024731"/>
                </a:solidFill>
                <a:latin typeface="Lloyds Bank Jack" panose="02000503040000020004" pitchFamily="50" charset="0"/>
              </a:defRPr>
            </a:lvl2pPr>
          </a:lstStyle>
          <a:p>
            <a:pPr lvl="0"/>
            <a:r>
              <a:rPr lang="en-GB" dirty="0"/>
              <a:t>Add checklist</a:t>
            </a:r>
          </a:p>
        </p:txBody>
      </p:sp>
    </p:spTree>
    <p:extLst>
      <p:ext uri="{BB962C8B-B14F-4D97-AF65-F5344CB8AC3E}">
        <p14:creationId xmlns:p14="http://schemas.microsoft.com/office/powerpoint/2010/main" val="1704347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ingle line with picture">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DB0EF183-4842-53DB-4578-39AFE35FB070}"/>
              </a:ext>
            </a:extLst>
          </p:cNvPr>
          <p:cNvSpPr>
            <a:spLocks noGrp="1"/>
          </p:cNvSpPr>
          <p:nvPr>
            <p:ph type="body" sz="quarter" idx="13" hasCustomPrompt="1"/>
          </p:nvPr>
        </p:nvSpPr>
        <p:spPr>
          <a:xfrm>
            <a:off x="5455726" y="3468048"/>
            <a:ext cx="5154612" cy="985931"/>
          </a:xfrm>
          <a:prstGeom prst="rect">
            <a:avLst/>
          </a:prstGeom>
        </p:spPr>
        <p:txBody>
          <a:bodyPr anchor="ctr"/>
          <a:lstStyle>
            <a:lvl1pPr marL="0" indent="0" algn="r">
              <a:buNone/>
              <a:defRPr sz="6000">
                <a:solidFill>
                  <a:srgbClr val="05286A"/>
                </a:solidFill>
                <a:latin typeface="BoS Pill Gothic" panose="02000503030000020004" pitchFamily="50" charset="0"/>
              </a:defRPr>
            </a:lvl1pPr>
          </a:lstStyle>
          <a:p>
            <a:pPr lvl="0"/>
            <a:r>
              <a:rPr lang="en-GB" dirty="0">
                <a:latin typeface="BoS Pill Gothic" panose="02000503030000020004" pitchFamily="50" charset="0"/>
              </a:rPr>
              <a:t>Title of module</a:t>
            </a:r>
            <a:endParaRPr lang="en-GB" dirty="0"/>
          </a:p>
        </p:txBody>
      </p:sp>
      <p:sp>
        <p:nvSpPr>
          <p:cNvPr id="5" name="Picture Placeholder 10">
            <a:extLst>
              <a:ext uri="{FF2B5EF4-FFF2-40B4-BE49-F238E27FC236}">
                <a16:creationId xmlns:a16="http://schemas.microsoft.com/office/drawing/2014/main" id="{8921B718-95A1-82E2-A04E-7005B4D45C02}"/>
              </a:ext>
            </a:extLst>
          </p:cNvPr>
          <p:cNvSpPr>
            <a:spLocks noGrp="1"/>
          </p:cNvSpPr>
          <p:nvPr>
            <p:ph type="pic" sz="quarter" idx="14" hasCustomPrompt="1"/>
          </p:nvPr>
        </p:nvSpPr>
        <p:spPr>
          <a:xfrm>
            <a:off x="1581662" y="2701014"/>
            <a:ext cx="2520000" cy="2520000"/>
          </a:xfrm>
          <a:prstGeom prst="rect">
            <a:avLst/>
          </a:prstGeom>
        </p:spPr>
        <p:txBody>
          <a:bodyPr/>
          <a:lstStyle>
            <a:lvl1pPr marL="0" indent="0" algn="ctr">
              <a:buNone/>
              <a:defRPr>
                <a:solidFill>
                  <a:srgbClr val="05286A"/>
                </a:solidFill>
                <a:latin typeface="Avenir Next LT Pro" panose="020B0504020202020204" pitchFamily="34" charset="0"/>
              </a:defRPr>
            </a:lvl1pPr>
          </a:lstStyle>
          <a:p>
            <a:r>
              <a:rPr lang="en-GB" dirty="0"/>
              <a:t>Placeholder for picture</a:t>
            </a:r>
          </a:p>
        </p:txBody>
      </p:sp>
    </p:spTree>
    <p:extLst>
      <p:ext uri="{BB962C8B-B14F-4D97-AF65-F5344CB8AC3E}">
        <p14:creationId xmlns:p14="http://schemas.microsoft.com/office/powerpoint/2010/main" val="3161534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elcom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FC584C-641A-55A8-7E86-E18CFF252205}"/>
              </a:ext>
            </a:extLst>
          </p:cNvPr>
          <p:cNvSpPr txBox="1"/>
          <p:nvPr userDrawn="1"/>
        </p:nvSpPr>
        <p:spPr>
          <a:xfrm>
            <a:off x="5455726" y="3429000"/>
            <a:ext cx="5154612" cy="1015663"/>
          </a:xfrm>
          <a:prstGeom prst="rect">
            <a:avLst/>
          </a:prstGeom>
          <a:noFill/>
        </p:spPr>
        <p:txBody>
          <a:bodyPr wrap="square" rtlCol="0">
            <a:spAutoFit/>
          </a:bodyPr>
          <a:lstStyle/>
          <a:p>
            <a:pPr algn="r"/>
            <a:r>
              <a:rPr lang="en-GB" sz="6000" dirty="0">
                <a:solidFill>
                  <a:srgbClr val="05286A"/>
                </a:solidFill>
                <a:latin typeface="BoS Pill Gothic" panose="02000503030000020004" pitchFamily="50" charset="0"/>
              </a:rPr>
              <a:t>Welcome</a:t>
            </a:r>
          </a:p>
        </p:txBody>
      </p:sp>
      <p:sp>
        <p:nvSpPr>
          <p:cNvPr id="6" name="Picture Placeholder 10">
            <a:extLst>
              <a:ext uri="{FF2B5EF4-FFF2-40B4-BE49-F238E27FC236}">
                <a16:creationId xmlns:a16="http://schemas.microsoft.com/office/drawing/2014/main" id="{CD2BFCE1-4D03-94BA-225C-0807139BA0DB}"/>
              </a:ext>
            </a:extLst>
          </p:cNvPr>
          <p:cNvSpPr>
            <a:spLocks noGrp="1"/>
          </p:cNvSpPr>
          <p:nvPr>
            <p:ph type="pic" sz="quarter" idx="14" hasCustomPrompt="1"/>
          </p:nvPr>
        </p:nvSpPr>
        <p:spPr>
          <a:xfrm>
            <a:off x="1581662" y="2701014"/>
            <a:ext cx="2520000" cy="2520000"/>
          </a:xfrm>
          <a:prstGeom prst="rect">
            <a:avLst/>
          </a:prstGeom>
        </p:spPr>
        <p:txBody>
          <a:bodyPr/>
          <a:lstStyle>
            <a:lvl1pPr marL="0" indent="0" algn="ctr">
              <a:buNone/>
              <a:defRPr>
                <a:solidFill>
                  <a:srgbClr val="05286A"/>
                </a:solidFill>
                <a:latin typeface="Avenir Next LT Pro" panose="020B0504020202020204" pitchFamily="34" charset="0"/>
              </a:defRPr>
            </a:lvl1pPr>
          </a:lstStyle>
          <a:p>
            <a:r>
              <a:rPr lang="en-GB" dirty="0"/>
              <a:t>Placeholder for picture</a:t>
            </a:r>
          </a:p>
        </p:txBody>
      </p:sp>
    </p:spTree>
    <p:extLst>
      <p:ext uri="{BB962C8B-B14F-4D97-AF65-F5344CB8AC3E}">
        <p14:creationId xmlns:p14="http://schemas.microsoft.com/office/powerpoint/2010/main" val="3477274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E37C53E-0A21-819A-7A5D-A1438139B157}"/>
              </a:ext>
            </a:extLst>
          </p:cNvPr>
          <p:cNvSpPr>
            <a:spLocks noGrp="1"/>
          </p:cNvSpPr>
          <p:nvPr>
            <p:ph type="body" sz="quarter" idx="12" hasCustomPrompt="1"/>
          </p:nvPr>
        </p:nvSpPr>
        <p:spPr>
          <a:xfrm>
            <a:off x="4921057" y="2000841"/>
            <a:ext cx="5689281" cy="3920345"/>
          </a:xfrm>
          <a:prstGeom prst="rect">
            <a:avLst/>
          </a:prstGeom>
        </p:spPr>
        <p:txBody>
          <a:bodyPr anchor="ctr"/>
          <a:lstStyle>
            <a:lvl1pPr marL="457200" indent="-457200">
              <a:buClr>
                <a:srgbClr val="05286A"/>
              </a:buClr>
              <a:buFont typeface="Arial" panose="020B0604020202020204" pitchFamily="34" charset="0"/>
              <a:buChar char="•"/>
              <a:defRPr sz="3200">
                <a:solidFill>
                  <a:srgbClr val="05286A"/>
                </a:solidFill>
                <a:latin typeface="Avenir Next LT Pro Demi" panose="020B0704020202020204" pitchFamily="34" charset="0"/>
              </a:defRPr>
            </a:lvl1pPr>
            <a:lvl2pPr marL="685800" indent="-228600">
              <a:buClr>
                <a:srgbClr val="05286A"/>
              </a:buClr>
              <a:buFont typeface="Wingdings" panose="05000000000000000000" pitchFamily="2" charset="2"/>
              <a:buChar char="ü"/>
              <a:defRPr>
                <a:solidFill>
                  <a:srgbClr val="05286A"/>
                </a:solidFill>
                <a:latin typeface="Avenir Next LT Pro" panose="020B0504020202020204" pitchFamily="34" charset="0"/>
              </a:defRPr>
            </a:lvl2pPr>
          </a:lstStyle>
          <a:p>
            <a:pPr lvl="0"/>
            <a:r>
              <a:rPr lang="en-GB" dirty="0"/>
              <a:t>Add bullets</a:t>
            </a:r>
          </a:p>
          <a:p>
            <a:pPr lvl="1"/>
            <a:r>
              <a:rPr lang="en-GB" dirty="0"/>
              <a:t>Additional points</a:t>
            </a:r>
          </a:p>
          <a:p>
            <a:pPr lvl="1"/>
            <a:endParaRPr lang="en-GB" dirty="0"/>
          </a:p>
        </p:txBody>
      </p:sp>
      <p:sp>
        <p:nvSpPr>
          <p:cNvPr id="3" name="Title 2">
            <a:extLst>
              <a:ext uri="{FF2B5EF4-FFF2-40B4-BE49-F238E27FC236}">
                <a16:creationId xmlns:a16="http://schemas.microsoft.com/office/drawing/2014/main" id="{C9C33912-8247-75FD-2BEF-133658C8DB29}"/>
              </a:ext>
            </a:extLst>
          </p:cNvPr>
          <p:cNvSpPr>
            <a:spLocks noGrp="1"/>
          </p:cNvSpPr>
          <p:nvPr>
            <p:ph type="title" hasCustomPrompt="1"/>
          </p:nvPr>
        </p:nvSpPr>
        <p:spPr>
          <a:xfrm>
            <a:off x="741760" y="460852"/>
            <a:ext cx="8360129" cy="880759"/>
          </a:xfrm>
          <a:prstGeom prst="rect">
            <a:avLst/>
          </a:prstGeom>
        </p:spPr>
        <p:txBody>
          <a:bodyPr/>
          <a:lstStyle>
            <a:lvl1pPr>
              <a:defRPr sz="6000">
                <a:solidFill>
                  <a:srgbClr val="05286A"/>
                </a:solidFill>
                <a:latin typeface="BoS Pill Gothic" panose="02000503030000020004" pitchFamily="50" charset="0"/>
              </a:defRPr>
            </a:lvl1pPr>
          </a:lstStyle>
          <a:p>
            <a:r>
              <a:rPr lang="en-US" dirty="0"/>
              <a:t>Title of slide</a:t>
            </a:r>
            <a:endParaRPr lang="en-GB" dirty="0"/>
          </a:p>
        </p:txBody>
      </p:sp>
      <p:sp>
        <p:nvSpPr>
          <p:cNvPr id="6" name="Picture Placeholder 10">
            <a:extLst>
              <a:ext uri="{FF2B5EF4-FFF2-40B4-BE49-F238E27FC236}">
                <a16:creationId xmlns:a16="http://schemas.microsoft.com/office/drawing/2014/main" id="{5E481372-263B-FF93-C40C-BB766663B003}"/>
              </a:ext>
            </a:extLst>
          </p:cNvPr>
          <p:cNvSpPr>
            <a:spLocks noGrp="1"/>
          </p:cNvSpPr>
          <p:nvPr>
            <p:ph type="pic" sz="quarter" idx="14" hasCustomPrompt="1"/>
          </p:nvPr>
        </p:nvSpPr>
        <p:spPr>
          <a:xfrm>
            <a:off x="1581662" y="2701014"/>
            <a:ext cx="2520000" cy="2520000"/>
          </a:xfrm>
          <a:prstGeom prst="rect">
            <a:avLst/>
          </a:prstGeom>
        </p:spPr>
        <p:txBody>
          <a:bodyPr/>
          <a:lstStyle>
            <a:lvl1pPr marL="0" indent="0" algn="ctr">
              <a:buNone/>
              <a:defRPr>
                <a:solidFill>
                  <a:srgbClr val="05286A"/>
                </a:solidFill>
                <a:latin typeface="Avenir Next LT Pro" panose="020B0504020202020204" pitchFamily="34" charset="0"/>
              </a:defRPr>
            </a:lvl1pPr>
          </a:lstStyle>
          <a:p>
            <a:r>
              <a:rPr lang="en-GB" dirty="0"/>
              <a:t>Placeholder for picture</a:t>
            </a:r>
          </a:p>
        </p:txBody>
      </p:sp>
    </p:spTree>
    <p:extLst>
      <p:ext uri="{BB962C8B-B14F-4D97-AF65-F5344CB8AC3E}">
        <p14:creationId xmlns:p14="http://schemas.microsoft.com/office/powerpoint/2010/main" val="413040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E37C53E-0A21-819A-7A5D-A1438139B157}"/>
              </a:ext>
            </a:extLst>
          </p:cNvPr>
          <p:cNvSpPr>
            <a:spLocks noGrp="1"/>
          </p:cNvSpPr>
          <p:nvPr>
            <p:ph type="body" sz="quarter" idx="12" hasCustomPrompt="1"/>
          </p:nvPr>
        </p:nvSpPr>
        <p:spPr>
          <a:xfrm>
            <a:off x="5059680" y="2003141"/>
            <a:ext cx="5550658" cy="3920345"/>
          </a:xfrm>
          <a:prstGeom prst="rect">
            <a:avLst/>
          </a:prstGeom>
        </p:spPr>
        <p:txBody>
          <a:bodyPr anchor="ctr"/>
          <a:lstStyle>
            <a:lvl1pPr marL="514350" indent="-514350">
              <a:buClr>
                <a:srgbClr val="024731"/>
              </a:buClr>
              <a:buFont typeface="+mj-lt"/>
              <a:buAutoNum type="arabicPeriod"/>
              <a:defRPr lang="en-GB" sz="3200" kern="1200" dirty="0">
                <a:solidFill>
                  <a:srgbClr val="05286A"/>
                </a:solidFill>
                <a:latin typeface="Avenir Next LT Pro Demi" panose="020B0704020202020204" pitchFamily="34" charset="0"/>
                <a:ea typeface="+mn-ea"/>
                <a:cs typeface="+mn-cs"/>
              </a:defRPr>
            </a:lvl1pPr>
            <a:lvl2pPr marL="800100" indent="-342900">
              <a:buClr>
                <a:srgbClr val="024731"/>
              </a:buClr>
              <a:buFont typeface="+mj-lt"/>
              <a:buAutoNum type="alphaUcPeriod"/>
              <a:defRPr lang="en-GB" sz="2400" kern="1200" dirty="0">
                <a:solidFill>
                  <a:srgbClr val="05286A"/>
                </a:solidFill>
                <a:latin typeface="Avenir Next LT Pro" panose="020B0504020202020204" pitchFamily="34" charset="0"/>
                <a:ea typeface="+mn-ea"/>
                <a:cs typeface="+mn-cs"/>
              </a:defRPr>
            </a:lvl2pPr>
          </a:lstStyle>
          <a:p>
            <a:pPr marL="514350" lvl="0" indent="-514350" algn="l" defTabSz="914400" rtl="0" eaLnBrk="1" latinLnBrk="0" hangingPunct="1">
              <a:lnSpc>
                <a:spcPct val="90000"/>
              </a:lnSpc>
              <a:spcBef>
                <a:spcPts val="1000"/>
              </a:spcBef>
              <a:buClr>
                <a:srgbClr val="05286A"/>
              </a:buClr>
            </a:pPr>
            <a:r>
              <a:rPr lang="en-GB" dirty="0"/>
              <a:t>Add bullets</a:t>
            </a:r>
          </a:p>
          <a:p>
            <a:pPr marL="800100" lvl="1" indent="-342900" algn="l" defTabSz="914400" rtl="0" eaLnBrk="1" latinLnBrk="0" hangingPunct="1">
              <a:lnSpc>
                <a:spcPct val="90000"/>
              </a:lnSpc>
              <a:spcBef>
                <a:spcPts val="500"/>
              </a:spcBef>
              <a:buClr>
                <a:srgbClr val="05286A"/>
              </a:buClr>
            </a:pPr>
            <a:r>
              <a:rPr lang="en-GB" dirty="0"/>
              <a:t>Additional points</a:t>
            </a:r>
          </a:p>
          <a:p>
            <a:pPr lvl="1"/>
            <a:endParaRPr lang="en-GB" dirty="0"/>
          </a:p>
        </p:txBody>
      </p:sp>
      <p:sp>
        <p:nvSpPr>
          <p:cNvPr id="3" name="Title 2">
            <a:extLst>
              <a:ext uri="{FF2B5EF4-FFF2-40B4-BE49-F238E27FC236}">
                <a16:creationId xmlns:a16="http://schemas.microsoft.com/office/drawing/2014/main" id="{9F9DCCBC-9E03-DCA6-49D6-F0740FAE8CE7}"/>
              </a:ext>
            </a:extLst>
          </p:cNvPr>
          <p:cNvSpPr>
            <a:spLocks noGrp="1"/>
          </p:cNvSpPr>
          <p:nvPr>
            <p:ph type="title" hasCustomPrompt="1"/>
          </p:nvPr>
        </p:nvSpPr>
        <p:spPr>
          <a:xfrm>
            <a:off x="741760" y="460852"/>
            <a:ext cx="8360129" cy="880759"/>
          </a:xfrm>
          <a:prstGeom prst="rect">
            <a:avLst/>
          </a:prstGeom>
        </p:spPr>
        <p:txBody>
          <a:bodyPr/>
          <a:lstStyle>
            <a:lvl1pPr>
              <a:defRPr sz="6000">
                <a:solidFill>
                  <a:srgbClr val="05286A"/>
                </a:solidFill>
                <a:latin typeface="BoS Pill Gothic" panose="02000503030000020004" pitchFamily="50" charset="0"/>
              </a:defRPr>
            </a:lvl1pPr>
          </a:lstStyle>
          <a:p>
            <a:r>
              <a:rPr lang="en-US" dirty="0"/>
              <a:t>Title of slide</a:t>
            </a:r>
            <a:endParaRPr lang="en-GB" dirty="0"/>
          </a:p>
        </p:txBody>
      </p:sp>
      <p:sp>
        <p:nvSpPr>
          <p:cNvPr id="6" name="Picture Placeholder 10">
            <a:extLst>
              <a:ext uri="{FF2B5EF4-FFF2-40B4-BE49-F238E27FC236}">
                <a16:creationId xmlns:a16="http://schemas.microsoft.com/office/drawing/2014/main" id="{335F86FD-DC3F-9738-E831-53B8BEB1DC5B}"/>
              </a:ext>
            </a:extLst>
          </p:cNvPr>
          <p:cNvSpPr>
            <a:spLocks noGrp="1"/>
          </p:cNvSpPr>
          <p:nvPr>
            <p:ph type="pic" sz="quarter" idx="14" hasCustomPrompt="1"/>
          </p:nvPr>
        </p:nvSpPr>
        <p:spPr>
          <a:xfrm>
            <a:off x="1581662" y="2701014"/>
            <a:ext cx="2520000" cy="2520000"/>
          </a:xfrm>
          <a:prstGeom prst="rect">
            <a:avLst/>
          </a:prstGeom>
        </p:spPr>
        <p:txBody>
          <a:bodyPr/>
          <a:lstStyle>
            <a:lvl1pPr marL="0" indent="0" algn="ctr">
              <a:buNone/>
              <a:defRPr>
                <a:solidFill>
                  <a:srgbClr val="05286A"/>
                </a:solidFill>
                <a:latin typeface="Avenir Next LT Pro" panose="020B0504020202020204" pitchFamily="34" charset="0"/>
              </a:defRPr>
            </a:lvl1pPr>
          </a:lstStyle>
          <a:p>
            <a:r>
              <a:rPr lang="en-GB" dirty="0"/>
              <a:t>Placeholder for picture</a:t>
            </a:r>
          </a:p>
        </p:txBody>
      </p:sp>
    </p:spTree>
    <p:extLst>
      <p:ext uri="{BB962C8B-B14F-4D97-AF65-F5344CB8AC3E}">
        <p14:creationId xmlns:p14="http://schemas.microsoft.com/office/powerpoint/2010/main" val="1944394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E37C53E-0A21-819A-7A5D-A1438139B157}"/>
              </a:ext>
            </a:extLst>
          </p:cNvPr>
          <p:cNvSpPr>
            <a:spLocks noGrp="1"/>
          </p:cNvSpPr>
          <p:nvPr>
            <p:ph type="body" sz="quarter" idx="12" hasCustomPrompt="1"/>
          </p:nvPr>
        </p:nvSpPr>
        <p:spPr>
          <a:xfrm>
            <a:off x="5059680" y="2000840"/>
            <a:ext cx="5550658" cy="3920345"/>
          </a:xfrm>
          <a:prstGeom prst="rect">
            <a:avLst/>
          </a:prstGeom>
        </p:spPr>
        <p:txBody>
          <a:bodyPr anchor="ctr"/>
          <a:lstStyle>
            <a:lvl1pPr marL="0" indent="0" algn="r">
              <a:buClr>
                <a:srgbClr val="024731"/>
              </a:buClr>
              <a:buFont typeface="+mj-lt"/>
              <a:buNone/>
              <a:defRPr sz="3200">
                <a:solidFill>
                  <a:srgbClr val="05286A"/>
                </a:solidFill>
                <a:latin typeface="Avenir Next LT Pro Demi" panose="020B0704020202020204" pitchFamily="34" charset="0"/>
              </a:defRPr>
            </a:lvl1pPr>
            <a:lvl2pPr marL="457200" indent="0">
              <a:buClr>
                <a:srgbClr val="024731"/>
              </a:buClr>
              <a:buFont typeface="+mj-lt"/>
              <a:buNone/>
              <a:defRPr>
                <a:solidFill>
                  <a:srgbClr val="024731"/>
                </a:solidFill>
                <a:latin typeface="Lloyds Bank Jack" panose="02000503040000020004" pitchFamily="50" charset="0"/>
              </a:defRPr>
            </a:lvl2pPr>
          </a:lstStyle>
          <a:p>
            <a:pPr lvl="0"/>
            <a:r>
              <a:rPr lang="en-GB" dirty="0"/>
              <a:t>Insert text here</a:t>
            </a:r>
          </a:p>
        </p:txBody>
      </p:sp>
      <p:sp>
        <p:nvSpPr>
          <p:cNvPr id="4" name="Title 2">
            <a:extLst>
              <a:ext uri="{FF2B5EF4-FFF2-40B4-BE49-F238E27FC236}">
                <a16:creationId xmlns:a16="http://schemas.microsoft.com/office/drawing/2014/main" id="{03E9124B-3853-3C6C-C795-7CC5A96118F6}"/>
              </a:ext>
            </a:extLst>
          </p:cNvPr>
          <p:cNvSpPr>
            <a:spLocks noGrp="1"/>
          </p:cNvSpPr>
          <p:nvPr>
            <p:ph type="title" hasCustomPrompt="1"/>
          </p:nvPr>
        </p:nvSpPr>
        <p:spPr>
          <a:xfrm>
            <a:off x="741760" y="460852"/>
            <a:ext cx="8360129" cy="880759"/>
          </a:xfrm>
          <a:prstGeom prst="rect">
            <a:avLst/>
          </a:prstGeom>
        </p:spPr>
        <p:txBody>
          <a:bodyPr/>
          <a:lstStyle>
            <a:lvl1pPr>
              <a:defRPr sz="6000">
                <a:solidFill>
                  <a:srgbClr val="05286A"/>
                </a:solidFill>
                <a:latin typeface="BoS Pill Gothic" panose="02000503030000020004" pitchFamily="50" charset="0"/>
              </a:defRPr>
            </a:lvl1pPr>
          </a:lstStyle>
          <a:p>
            <a:r>
              <a:rPr lang="en-US" dirty="0"/>
              <a:t>Title of slide</a:t>
            </a:r>
            <a:endParaRPr lang="en-GB" dirty="0"/>
          </a:p>
        </p:txBody>
      </p:sp>
      <p:sp>
        <p:nvSpPr>
          <p:cNvPr id="6" name="Picture Placeholder 10">
            <a:extLst>
              <a:ext uri="{FF2B5EF4-FFF2-40B4-BE49-F238E27FC236}">
                <a16:creationId xmlns:a16="http://schemas.microsoft.com/office/drawing/2014/main" id="{D352DFC4-A36D-499D-6945-C21778F3DE9D}"/>
              </a:ext>
            </a:extLst>
          </p:cNvPr>
          <p:cNvSpPr>
            <a:spLocks noGrp="1"/>
          </p:cNvSpPr>
          <p:nvPr>
            <p:ph type="pic" sz="quarter" idx="14" hasCustomPrompt="1"/>
          </p:nvPr>
        </p:nvSpPr>
        <p:spPr>
          <a:xfrm>
            <a:off x="1581662" y="2701014"/>
            <a:ext cx="2520000" cy="2520000"/>
          </a:xfrm>
          <a:prstGeom prst="rect">
            <a:avLst/>
          </a:prstGeom>
        </p:spPr>
        <p:txBody>
          <a:bodyPr/>
          <a:lstStyle>
            <a:lvl1pPr marL="0" indent="0" algn="ctr">
              <a:buNone/>
              <a:defRPr>
                <a:solidFill>
                  <a:srgbClr val="05286A"/>
                </a:solidFill>
                <a:latin typeface="Avenir Next LT Pro" panose="020B0504020202020204" pitchFamily="34" charset="0"/>
              </a:defRPr>
            </a:lvl1pPr>
          </a:lstStyle>
          <a:p>
            <a:r>
              <a:rPr lang="en-GB" dirty="0"/>
              <a:t>Placeholder for picture</a:t>
            </a:r>
          </a:p>
        </p:txBody>
      </p:sp>
    </p:spTree>
    <p:extLst>
      <p:ext uri="{BB962C8B-B14F-4D97-AF65-F5344CB8AC3E}">
        <p14:creationId xmlns:p14="http://schemas.microsoft.com/office/powerpoint/2010/main" val="905190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_Lef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E37C53E-0A21-819A-7A5D-A1438139B157}"/>
              </a:ext>
            </a:extLst>
          </p:cNvPr>
          <p:cNvSpPr>
            <a:spLocks noGrp="1"/>
          </p:cNvSpPr>
          <p:nvPr>
            <p:ph type="body" sz="quarter" idx="12" hasCustomPrompt="1"/>
          </p:nvPr>
        </p:nvSpPr>
        <p:spPr>
          <a:xfrm>
            <a:off x="1269408" y="2000837"/>
            <a:ext cx="6390560" cy="3920345"/>
          </a:xfrm>
          <a:prstGeom prst="rect">
            <a:avLst/>
          </a:prstGeom>
        </p:spPr>
        <p:txBody>
          <a:bodyPr anchor="ctr"/>
          <a:lstStyle>
            <a:lvl1pPr>
              <a:defRPr lang="en-GB" sz="3200" dirty="0">
                <a:solidFill>
                  <a:srgbClr val="05286A"/>
                </a:solidFill>
                <a:latin typeface="Avenir Next LT Pro Demi" panose="020B0704020202020204" pitchFamily="34" charset="0"/>
              </a:defRPr>
            </a:lvl1pPr>
          </a:lstStyle>
          <a:p>
            <a:pPr marL="0" lvl="0" indent="0">
              <a:buClr>
                <a:srgbClr val="024731"/>
              </a:buClr>
              <a:buFont typeface="+mj-lt"/>
              <a:buNone/>
            </a:pPr>
            <a:r>
              <a:rPr lang="en-GB" dirty="0"/>
              <a:t>Insert text here</a:t>
            </a:r>
          </a:p>
        </p:txBody>
      </p:sp>
      <p:sp>
        <p:nvSpPr>
          <p:cNvPr id="3" name="Title 2">
            <a:extLst>
              <a:ext uri="{FF2B5EF4-FFF2-40B4-BE49-F238E27FC236}">
                <a16:creationId xmlns:a16="http://schemas.microsoft.com/office/drawing/2014/main" id="{81557122-1938-79A0-5942-0FAE03C9E3A3}"/>
              </a:ext>
            </a:extLst>
          </p:cNvPr>
          <p:cNvSpPr>
            <a:spLocks noGrp="1"/>
          </p:cNvSpPr>
          <p:nvPr>
            <p:ph type="title" hasCustomPrompt="1"/>
          </p:nvPr>
        </p:nvSpPr>
        <p:spPr>
          <a:xfrm>
            <a:off x="741760" y="460852"/>
            <a:ext cx="8360129" cy="880759"/>
          </a:xfrm>
          <a:prstGeom prst="rect">
            <a:avLst/>
          </a:prstGeom>
        </p:spPr>
        <p:txBody>
          <a:bodyPr/>
          <a:lstStyle>
            <a:lvl1pPr>
              <a:defRPr sz="6000">
                <a:solidFill>
                  <a:srgbClr val="05286A"/>
                </a:solidFill>
                <a:latin typeface="BoS Pill Gothic" panose="02000503030000020004" pitchFamily="50" charset="0"/>
              </a:defRPr>
            </a:lvl1pPr>
          </a:lstStyle>
          <a:p>
            <a:r>
              <a:rPr lang="en-US" dirty="0"/>
              <a:t>Title of slide</a:t>
            </a:r>
            <a:endParaRPr lang="en-GB" dirty="0"/>
          </a:p>
        </p:txBody>
      </p:sp>
      <p:sp>
        <p:nvSpPr>
          <p:cNvPr id="4" name="Picture Placeholder 10">
            <a:extLst>
              <a:ext uri="{FF2B5EF4-FFF2-40B4-BE49-F238E27FC236}">
                <a16:creationId xmlns:a16="http://schemas.microsoft.com/office/drawing/2014/main" id="{7FCFFC05-27FA-C408-B168-64B5805E5DE3}"/>
              </a:ext>
            </a:extLst>
          </p:cNvPr>
          <p:cNvSpPr>
            <a:spLocks noGrp="1"/>
          </p:cNvSpPr>
          <p:nvPr>
            <p:ph type="pic" sz="quarter" idx="14" hasCustomPrompt="1"/>
          </p:nvPr>
        </p:nvSpPr>
        <p:spPr>
          <a:xfrm>
            <a:off x="8402592" y="2701010"/>
            <a:ext cx="2520000" cy="2520000"/>
          </a:xfrm>
          <a:prstGeom prst="rect">
            <a:avLst/>
          </a:prstGeom>
        </p:spPr>
        <p:txBody>
          <a:bodyPr/>
          <a:lstStyle>
            <a:lvl1pPr marL="0" indent="0" algn="ctr">
              <a:buNone/>
              <a:defRPr>
                <a:solidFill>
                  <a:srgbClr val="05286A"/>
                </a:solidFill>
                <a:latin typeface="Avenir Next LT Pro" panose="020B0504020202020204" pitchFamily="34" charset="0"/>
              </a:defRPr>
            </a:lvl1pPr>
          </a:lstStyle>
          <a:p>
            <a:r>
              <a:rPr lang="en-GB" dirty="0"/>
              <a:t>Placeholder for picture</a:t>
            </a:r>
          </a:p>
        </p:txBody>
      </p:sp>
    </p:spTree>
    <p:extLst>
      <p:ext uri="{BB962C8B-B14F-4D97-AF65-F5344CB8AC3E}">
        <p14:creationId xmlns:p14="http://schemas.microsoft.com/office/powerpoint/2010/main" val="1846619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rge pictur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F0D34D-BC0B-28BA-5613-04E4EBE3708D}"/>
              </a:ext>
            </a:extLst>
          </p:cNvPr>
          <p:cNvSpPr>
            <a:spLocks noGrp="1"/>
          </p:cNvSpPr>
          <p:nvPr>
            <p:ph type="title" hasCustomPrompt="1"/>
          </p:nvPr>
        </p:nvSpPr>
        <p:spPr>
          <a:xfrm>
            <a:off x="741760" y="460852"/>
            <a:ext cx="8360129" cy="880759"/>
          </a:xfrm>
          <a:prstGeom prst="rect">
            <a:avLst/>
          </a:prstGeom>
        </p:spPr>
        <p:txBody>
          <a:bodyPr/>
          <a:lstStyle>
            <a:lvl1pPr>
              <a:defRPr sz="6000">
                <a:solidFill>
                  <a:srgbClr val="05286A"/>
                </a:solidFill>
                <a:latin typeface="BoS Pill Gothic" panose="02000503030000020004" pitchFamily="50" charset="0"/>
              </a:defRPr>
            </a:lvl1pPr>
          </a:lstStyle>
          <a:p>
            <a:r>
              <a:rPr lang="en-US" dirty="0"/>
              <a:t>Title of slide</a:t>
            </a:r>
            <a:endParaRPr lang="en-GB" dirty="0"/>
          </a:p>
        </p:txBody>
      </p:sp>
      <p:sp>
        <p:nvSpPr>
          <p:cNvPr id="4" name="Picture Placeholder 10">
            <a:extLst>
              <a:ext uri="{FF2B5EF4-FFF2-40B4-BE49-F238E27FC236}">
                <a16:creationId xmlns:a16="http://schemas.microsoft.com/office/drawing/2014/main" id="{F707C2A5-0858-A562-D5AD-3C75358DA75C}"/>
              </a:ext>
            </a:extLst>
          </p:cNvPr>
          <p:cNvSpPr>
            <a:spLocks noGrp="1"/>
          </p:cNvSpPr>
          <p:nvPr>
            <p:ph type="pic" sz="quarter" idx="14" hasCustomPrompt="1"/>
          </p:nvPr>
        </p:nvSpPr>
        <p:spPr>
          <a:xfrm>
            <a:off x="4316625" y="2182029"/>
            <a:ext cx="3558749" cy="3558749"/>
          </a:xfrm>
          <a:prstGeom prst="rect">
            <a:avLst/>
          </a:prstGeom>
        </p:spPr>
        <p:txBody>
          <a:bodyPr/>
          <a:lstStyle>
            <a:lvl1pPr marL="0" indent="0" algn="ctr">
              <a:buNone/>
              <a:defRPr>
                <a:solidFill>
                  <a:srgbClr val="05286A"/>
                </a:solidFill>
                <a:latin typeface="Avenir Next LT Pro" panose="020B0504020202020204" pitchFamily="34" charset="0"/>
              </a:defRPr>
            </a:lvl1pPr>
          </a:lstStyle>
          <a:p>
            <a:r>
              <a:rPr lang="en-GB" dirty="0"/>
              <a:t>Placeholder for picture</a:t>
            </a:r>
          </a:p>
        </p:txBody>
      </p:sp>
    </p:spTree>
    <p:extLst>
      <p:ext uri="{BB962C8B-B14F-4D97-AF65-F5344CB8AC3E}">
        <p14:creationId xmlns:p14="http://schemas.microsoft.com/office/powerpoint/2010/main" val="19540162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ecklis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628262-DB2D-6B06-28FE-0FE301476AAD}"/>
              </a:ext>
            </a:extLst>
          </p:cNvPr>
          <p:cNvSpPr>
            <a:spLocks noGrp="1"/>
          </p:cNvSpPr>
          <p:nvPr>
            <p:ph type="title" hasCustomPrompt="1"/>
          </p:nvPr>
        </p:nvSpPr>
        <p:spPr>
          <a:xfrm>
            <a:off x="741760" y="460852"/>
            <a:ext cx="8360129" cy="880759"/>
          </a:xfrm>
          <a:prstGeom prst="rect">
            <a:avLst/>
          </a:prstGeom>
        </p:spPr>
        <p:txBody>
          <a:bodyPr/>
          <a:lstStyle>
            <a:lvl1pPr>
              <a:defRPr sz="6000">
                <a:solidFill>
                  <a:srgbClr val="05286A"/>
                </a:solidFill>
                <a:latin typeface="BoS Pill Gothic" panose="02000503030000020004" pitchFamily="50" charset="0"/>
              </a:defRPr>
            </a:lvl1pPr>
          </a:lstStyle>
          <a:p>
            <a:r>
              <a:rPr lang="en-US" dirty="0"/>
              <a:t>Title of slide</a:t>
            </a:r>
            <a:endParaRPr lang="en-GB" dirty="0"/>
          </a:p>
        </p:txBody>
      </p:sp>
      <p:sp>
        <p:nvSpPr>
          <p:cNvPr id="5" name="Text Placeholder 4">
            <a:extLst>
              <a:ext uri="{FF2B5EF4-FFF2-40B4-BE49-F238E27FC236}">
                <a16:creationId xmlns:a16="http://schemas.microsoft.com/office/drawing/2014/main" id="{DE37C53E-0A21-819A-7A5D-A1438139B157}"/>
              </a:ext>
            </a:extLst>
          </p:cNvPr>
          <p:cNvSpPr>
            <a:spLocks noGrp="1"/>
          </p:cNvSpPr>
          <p:nvPr>
            <p:ph type="body" sz="quarter" idx="12" hasCustomPrompt="1"/>
          </p:nvPr>
        </p:nvSpPr>
        <p:spPr>
          <a:xfrm>
            <a:off x="4921824" y="2000841"/>
            <a:ext cx="5688514" cy="3920345"/>
          </a:xfrm>
          <a:prstGeom prst="rect">
            <a:avLst/>
          </a:prstGeom>
        </p:spPr>
        <p:txBody>
          <a:bodyPr anchor="ctr"/>
          <a:lstStyle>
            <a:lvl1pPr marL="457200" indent="-457200">
              <a:buClr>
                <a:srgbClr val="05286A"/>
              </a:buClr>
              <a:buFont typeface="Wingdings" panose="05000000000000000000" pitchFamily="2" charset="2"/>
              <a:buChar char="ü"/>
              <a:defRPr sz="3200">
                <a:solidFill>
                  <a:srgbClr val="05286A"/>
                </a:solidFill>
                <a:latin typeface="Avenir Next LT Pro Demi" panose="020B0704020202020204" pitchFamily="34" charset="0"/>
              </a:defRPr>
            </a:lvl1pPr>
            <a:lvl2pPr marL="457200" indent="0">
              <a:buClr>
                <a:srgbClr val="024731"/>
              </a:buClr>
              <a:buFont typeface="Wingdings" panose="05000000000000000000" pitchFamily="2" charset="2"/>
              <a:buNone/>
              <a:defRPr>
                <a:solidFill>
                  <a:srgbClr val="024731"/>
                </a:solidFill>
                <a:latin typeface="Lloyds Bank Jack" panose="02000503040000020004" pitchFamily="50" charset="0"/>
              </a:defRPr>
            </a:lvl2pPr>
          </a:lstStyle>
          <a:p>
            <a:pPr lvl="0"/>
            <a:r>
              <a:rPr lang="en-GB" dirty="0"/>
              <a:t>Add checklist</a:t>
            </a:r>
          </a:p>
        </p:txBody>
      </p:sp>
      <p:sp>
        <p:nvSpPr>
          <p:cNvPr id="4" name="Picture Placeholder 10">
            <a:extLst>
              <a:ext uri="{FF2B5EF4-FFF2-40B4-BE49-F238E27FC236}">
                <a16:creationId xmlns:a16="http://schemas.microsoft.com/office/drawing/2014/main" id="{D155C35D-8D62-2797-C86D-9F0BA2B4BA28}"/>
              </a:ext>
            </a:extLst>
          </p:cNvPr>
          <p:cNvSpPr>
            <a:spLocks noGrp="1"/>
          </p:cNvSpPr>
          <p:nvPr>
            <p:ph type="pic" sz="quarter" idx="14" hasCustomPrompt="1"/>
          </p:nvPr>
        </p:nvSpPr>
        <p:spPr>
          <a:xfrm>
            <a:off x="1581662" y="2701014"/>
            <a:ext cx="2520000" cy="2520000"/>
          </a:xfrm>
          <a:prstGeom prst="rect">
            <a:avLst/>
          </a:prstGeom>
        </p:spPr>
        <p:txBody>
          <a:bodyPr/>
          <a:lstStyle>
            <a:lvl1pPr marL="0" indent="0" algn="ctr">
              <a:buNone/>
              <a:defRPr>
                <a:solidFill>
                  <a:srgbClr val="05286A"/>
                </a:solidFill>
                <a:latin typeface="Avenir Next LT Pro" panose="020B0504020202020204" pitchFamily="34" charset="0"/>
              </a:defRPr>
            </a:lvl1pPr>
          </a:lstStyle>
          <a:p>
            <a:r>
              <a:rPr lang="en-GB" dirty="0"/>
              <a:t>Placeholder for picture</a:t>
            </a:r>
          </a:p>
        </p:txBody>
      </p:sp>
    </p:spTree>
    <p:extLst>
      <p:ext uri="{BB962C8B-B14F-4D97-AF65-F5344CB8AC3E}">
        <p14:creationId xmlns:p14="http://schemas.microsoft.com/office/powerpoint/2010/main" val="20567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09AE8F-A76F-A95D-DE40-4D25C90780AA}"/>
              </a:ext>
            </a:extLst>
          </p:cNvPr>
          <p:cNvSpPr/>
          <p:nvPr userDrawn="1"/>
        </p:nvSpPr>
        <p:spPr>
          <a:xfrm>
            <a:off x="9094572" y="498762"/>
            <a:ext cx="3097427" cy="807828"/>
          </a:xfrm>
          <a:prstGeom prst="rect">
            <a:avLst/>
          </a:prstGeom>
          <a:solidFill>
            <a:srgbClr val="0528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white text on a black background&#10;&#10;Description automatically generated">
            <a:extLst>
              <a:ext uri="{FF2B5EF4-FFF2-40B4-BE49-F238E27FC236}">
                <a16:creationId xmlns:a16="http://schemas.microsoft.com/office/drawing/2014/main" id="{F284C540-9327-4D7B-21EC-F09814E42080}"/>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9249752" y="692928"/>
            <a:ext cx="2787065" cy="419496"/>
          </a:xfrm>
          <a:prstGeom prst="rect">
            <a:avLst/>
          </a:prstGeom>
        </p:spPr>
      </p:pic>
    </p:spTree>
    <p:extLst>
      <p:ext uri="{BB962C8B-B14F-4D97-AF65-F5344CB8AC3E}">
        <p14:creationId xmlns:p14="http://schemas.microsoft.com/office/powerpoint/2010/main" val="4118352914"/>
      </p:ext>
    </p:extLst>
  </p:cSld>
  <p:clrMap bg1="lt1" tx1="dk1" bg2="lt2" tx2="dk2" accent1="accent1" accent2="accent2" accent3="accent3" accent4="accent4" accent5="accent5" accent6="accent6" hlink="hlink" folHlink="folHlink"/>
  <p:sldLayoutIdLst>
    <p:sldLayoutId id="2147483661" r:id="rId1"/>
    <p:sldLayoutId id="2147483673" r:id="rId2"/>
    <p:sldLayoutId id="2147483672" r:id="rId3"/>
    <p:sldLayoutId id="2147483674" r:id="rId4"/>
    <p:sldLayoutId id="2147483675" r:id="rId5"/>
    <p:sldLayoutId id="2147483676" r:id="rId6"/>
    <p:sldLayoutId id="2147483678" r:id="rId7"/>
    <p:sldLayoutId id="2147483677"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8.sv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microsoft.com/office/2018/10/relationships/comments" Target="../comments/modernComment_101_1424138A.xml"/><Relationship Id="rId2" Type="http://schemas.openxmlformats.org/officeDocument/2006/relationships/notesSlide" Target="../notesSlides/notesSlide14.xml"/><Relationship Id="rId1" Type="http://schemas.openxmlformats.org/officeDocument/2006/relationships/slideLayout" Target="../slideLayouts/slideLayout10.xml"/><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8.sv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sv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3.svg"/><Relationship Id="rId4" Type="http://schemas.openxmlformats.org/officeDocument/2006/relationships/image" Target="../media/image10.png"/><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4.png"/><Relationship Id="rId7" Type="http://schemas.openxmlformats.org/officeDocument/2006/relationships/image" Target="../media/image13.sv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12.png"/><Relationship Id="rId5" Type="http://schemas.openxmlformats.org/officeDocument/2006/relationships/image" Target="../media/image3.sv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6.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7.pn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394949-21A8-DDE1-F26E-A97AFD97B6C5}"/>
              </a:ext>
            </a:extLst>
          </p:cNvPr>
          <p:cNvSpPr>
            <a:spLocks noGrp="1"/>
          </p:cNvSpPr>
          <p:nvPr>
            <p:ph type="body" sz="quarter" idx="11"/>
          </p:nvPr>
        </p:nvSpPr>
        <p:spPr/>
        <p:txBody>
          <a:bodyPr/>
          <a:lstStyle/>
          <a:p>
            <a:r>
              <a:rPr lang="en-GB" dirty="0">
                <a:solidFill>
                  <a:srgbClr val="00084D"/>
                </a:solidFill>
              </a:rPr>
              <a:t>Plan your travel online</a:t>
            </a:r>
          </a:p>
        </p:txBody>
      </p:sp>
      <p:pic>
        <p:nvPicPr>
          <p:cNvPr id="4" name="Picture Placeholder 3">
            <a:extLst>
              <a:ext uri="{FF2B5EF4-FFF2-40B4-BE49-F238E27FC236}">
                <a16:creationId xmlns:a16="http://schemas.microsoft.com/office/drawing/2014/main" id="{EC9ADD51-3C69-066C-AB1F-DC53BC44FDB4}"/>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402640" y="2000842"/>
            <a:ext cx="3908977" cy="3920345"/>
          </a:xfrm>
        </p:spPr>
      </p:pic>
    </p:spTree>
    <p:extLst>
      <p:ext uri="{BB962C8B-B14F-4D97-AF65-F5344CB8AC3E}">
        <p14:creationId xmlns:p14="http://schemas.microsoft.com/office/powerpoint/2010/main" val="3785368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0E6ADA3-F3A3-F3E0-66EC-13D20324C0F5}"/>
              </a:ext>
            </a:extLst>
          </p:cNvPr>
          <p:cNvSpPr>
            <a:spLocks noGrp="1"/>
          </p:cNvSpPr>
          <p:nvPr>
            <p:ph type="body" sz="quarter" idx="11"/>
          </p:nvPr>
        </p:nvSpPr>
        <p:spPr/>
        <p:txBody>
          <a:bodyPr/>
          <a:lstStyle/>
          <a:p>
            <a:r>
              <a:rPr lang="en-GB">
                <a:solidFill>
                  <a:srgbClr val="00084D"/>
                </a:solidFill>
              </a:rPr>
              <a:t>Using navigation apps</a:t>
            </a:r>
          </a:p>
        </p:txBody>
      </p:sp>
      <p:sp>
        <p:nvSpPr>
          <p:cNvPr id="7" name="Text Placeholder 6">
            <a:extLst>
              <a:ext uri="{FF2B5EF4-FFF2-40B4-BE49-F238E27FC236}">
                <a16:creationId xmlns:a16="http://schemas.microsoft.com/office/drawing/2014/main" id="{DE7F9942-F82D-2523-9DA6-D8FF5447EF1E}"/>
              </a:ext>
            </a:extLst>
          </p:cNvPr>
          <p:cNvSpPr>
            <a:spLocks noGrp="1"/>
          </p:cNvSpPr>
          <p:nvPr>
            <p:ph type="body" sz="quarter" idx="12"/>
          </p:nvPr>
        </p:nvSpPr>
        <p:spPr/>
        <p:txBody>
          <a:bodyPr/>
          <a:lstStyle/>
          <a:p>
            <a:pPr marL="514350" indent="-514350">
              <a:buClr>
                <a:srgbClr val="00084D"/>
              </a:buClr>
              <a:buFont typeface="+mj-lt"/>
              <a:buAutoNum type="arabicPeriod"/>
            </a:pPr>
            <a:r>
              <a:rPr lang="en-GB" dirty="0">
                <a:solidFill>
                  <a:srgbClr val="00084D"/>
                </a:solidFill>
                <a:latin typeface="Avenir Next LT Pro Demi" panose="020B0504020202020204" pitchFamily="34" charset="77"/>
              </a:rPr>
              <a:t>Search for a place</a:t>
            </a:r>
          </a:p>
          <a:p>
            <a:pPr marL="514350" indent="-514350">
              <a:buClr>
                <a:srgbClr val="00084D"/>
              </a:buClr>
              <a:buFont typeface="+mj-lt"/>
              <a:buAutoNum type="arabicPeriod"/>
            </a:pPr>
            <a:r>
              <a:rPr lang="en-GB" dirty="0">
                <a:solidFill>
                  <a:srgbClr val="00084D"/>
                </a:solidFill>
                <a:latin typeface="Avenir Next LT Pro Demi" panose="020B0504020202020204" pitchFamily="34" charset="77"/>
              </a:rPr>
              <a:t>Tap directions</a:t>
            </a:r>
          </a:p>
          <a:p>
            <a:pPr marL="514350" indent="-514350">
              <a:buClr>
                <a:srgbClr val="00084D"/>
              </a:buClr>
              <a:buFont typeface="+mj-lt"/>
              <a:buAutoNum type="arabicPeriod"/>
            </a:pPr>
            <a:r>
              <a:rPr lang="en-GB" dirty="0">
                <a:solidFill>
                  <a:srgbClr val="00084D"/>
                </a:solidFill>
                <a:latin typeface="Avenir Next LT Pro Demi" panose="020B0504020202020204" pitchFamily="34" charset="77"/>
              </a:rPr>
              <a:t>Choose your mode of transport</a:t>
            </a:r>
          </a:p>
          <a:p>
            <a:pPr marL="514350" indent="-514350">
              <a:buClr>
                <a:srgbClr val="00084D"/>
              </a:buClr>
              <a:buFont typeface="+mj-lt"/>
              <a:buAutoNum type="arabicPeriod"/>
            </a:pPr>
            <a:r>
              <a:rPr lang="en-GB" dirty="0">
                <a:solidFill>
                  <a:srgbClr val="00084D"/>
                </a:solidFill>
                <a:latin typeface="Avenir Next LT Pro Demi" panose="020B0504020202020204" pitchFamily="34" charset="77"/>
              </a:rPr>
              <a:t>Explore route options</a:t>
            </a:r>
          </a:p>
          <a:p>
            <a:pPr marL="514350" indent="-514350">
              <a:buClr>
                <a:srgbClr val="00084D"/>
              </a:buClr>
              <a:buFont typeface="+mj-lt"/>
              <a:buAutoNum type="arabicPeriod"/>
            </a:pPr>
            <a:r>
              <a:rPr lang="en-GB" dirty="0">
                <a:solidFill>
                  <a:srgbClr val="00084D"/>
                </a:solidFill>
                <a:latin typeface="Avenir Next LT Pro Demi" panose="020B0504020202020204" pitchFamily="34" charset="77"/>
              </a:rPr>
              <a:t>Tap start</a:t>
            </a:r>
          </a:p>
          <a:p>
            <a:pPr marL="514350" indent="-514350">
              <a:buClr>
                <a:srgbClr val="00084D"/>
              </a:buClr>
              <a:buFont typeface="+mj-lt"/>
              <a:buAutoNum type="arabicPeriod"/>
            </a:pPr>
            <a:r>
              <a:rPr lang="en-GB" dirty="0">
                <a:solidFill>
                  <a:srgbClr val="00084D"/>
                </a:solidFill>
                <a:latin typeface="Avenir Next LT Pro Demi" panose="020B0504020202020204" pitchFamily="34" charset="77"/>
              </a:rPr>
              <a:t>Follow the instructions</a:t>
            </a:r>
          </a:p>
        </p:txBody>
      </p:sp>
      <p:pic>
        <p:nvPicPr>
          <p:cNvPr id="1028" name="Picture 4">
            <a:extLst>
              <a:ext uri="{FF2B5EF4-FFF2-40B4-BE49-F238E27FC236}">
                <a16:creationId xmlns:a16="http://schemas.microsoft.com/office/drawing/2014/main" id="{C5BB32BE-39B1-EDAD-5E29-83849BACB3AC}"/>
              </a:ext>
            </a:extLst>
          </p:cNvPr>
          <p:cNvPicPr>
            <a:picLocks noGrp="1" noChangeAspect="1" noChangeArrowheads="1"/>
          </p:cNvPicPr>
          <p:nvPr>
            <p:ph type="pic" sz="quarter" idx="10"/>
          </p:nvPr>
        </p:nvPicPr>
        <p:blipFill>
          <a:blip r:embed="rId3" cstate="email">
            <a:extLst>
              <a:ext uri="{28A0092B-C50C-407E-A947-70E740481C1C}">
                <a14:useLocalDpi xmlns:a14="http://schemas.microsoft.com/office/drawing/2010/main"/>
              </a:ext>
            </a:extLst>
          </a:blip>
          <a:srcRect t="3243" b="3243"/>
          <a:stretch/>
        </p:blipFill>
        <p:spPr bwMode="auto">
          <a:xfrm>
            <a:off x="1727856" y="2139365"/>
            <a:ext cx="1810800" cy="3781820"/>
          </a:xfrm>
          <a:prstGeom prst="roundRect">
            <a:avLst>
              <a:gd name="adj" fmla="val 7481"/>
            </a:avLst>
          </a:prstGeom>
          <a:ln w="127000">
            <a:solidFill>
              <a:srgbClr val="157EB3"/>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64227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5FEFDFC-4196-5939-AC24-D528B39D84DE}"/>
              </a:ext>
            </a:extLst>
          </p:cNvPr>
          <p:cNvSpPr>
            <a:spLocks noGrp="1"/>
          </p:cNvSpPr>
          <p:nvPr>
            <p:ph type="body" sz="quarter" idx="11"/>
          </p:nvPr>
        </p:nvSpPr>
        <p:spPr>
          <a:xfrm>
            <a:off x="408385" y="460852"/>
            <a:ext cx="8883501" cy="880759"/>
          </a:xfrm>
        </p:spPr>
        <p:txBody>
          <a:bodyPr lIns="91440" tIns="45720" rIns="91440" bIns="45720" anchor="t"/>
          <a:lstStyle/>
          <a:p>
            <a:r>
              <a:rPr lang="en-GB" dirty="0">
                <a:solidFill>
                  <a:srgbClr val="00084D"/>
                </a:solidFill>
              </a:rPr>
              <a:t>Today you've seen how to:</a:t>
            </a:r>
            <a:endParaRPr lang="en-US" dirty="0">
              <a:solidFill>
                <a:srgbClr val="00084D"/>
              </a:solidFill>
            </a:endParaRPr>
          </a:p>
        </p:txBody>
      </p:sp>
      <p:sp>
        <p:nvSpPr>
          <p:cNvPr id="4" name="Text Placeholder 3">
            <a:extLst>
              <a:ext uri="{FF2B5EF4-FFF2-40B4-BE49-F238E27FC236}">
                <a16:creationId xmlns:a16="http://schemas.microsoft.com/office/drawing/2014/main" id="{1F20725D-AA92-6D28-7ED6-BBB433A3A659}"/>
              </a:ext>
            </a:extLst>
          </p:cNvPr>
          <p:cNvSpPr>
            <a:spLocks noGrp="1"/>
          </p:cNvSpPr>
          <p:nvPr>
            <p:ph type="body" sz="quarter" idx="12"/>
          </p:nvPr>
        </p:nvSpPr>
        <p:spPr/>
        <p:txBody>
          <a:bodyPr/>
          <a:lstStyle/>
          <a:p>
            <a:pPr>
              <a:buClr>
                <a:srgbClr val="00084D"/>
              </a:buClr>
              <a:buFont typeface="Wingdings" pitchFamily="2" charset="2"/>
              <a:buChar char="ü"/>
            </a:pPr>
            <a:r>
              <a:rPr lang="en-GB" dirty="0">
                <a:solidFill>
                  <a:srgbClr val="00084D"/>
                </a:solidFill>
                <a:latin typeface="Avenir Next LT Pro Demi" panose="020B0504020202020204" pitchFamily="34" charset="77"/>
              </a:rPr>
              <a:t>Use online tools to plan your journey</a:t>
            </a:r>
          </a:p>
          <a:p>
            <a:pPr>
              <a:buClr>
                <a:srgbClr val="00084D"/>
              </a:buClr>
              <a:buFont typeface="Wingdings" pitchFamily="2" charset="2"/>
              <a:buChar char="ü"/>
            </a:pPr>
            <a:r>
              <a:rPr lang="en-GB" dirty="0">
                <a:solidFill>
                  <a:srgbClr val="00084D"/>
                </a:solidFill>
                <a:latin typeface="Avenir Next LT Pro Demi" panose="020B0504020202020204" pitchFamily="34" charset="77"/>
              </a:rPr>
              <a:t>Book travel tickets online</a:t>
            </a:r>
          </a:p>
          <a:p>
            <a:pPr>
              <a:buClr>
                <a:srgbClr val="00084D"/>
              </a:buClr>
              <a:buFont typeface="Wingdings" pitchFamily="2" charset="2"/>
              <a:buChar char="ü"/>
            </a:pPr>
            <a:r>
              <a:rPr lang="en-GB" dirty="0">
                <a:solidFill>
                  <a:srgbClr val="00084D"/>
                </a:solidFill>
                <a:latin typeface="Avenir Next LT Pro Demi" panose="020B0504020202020204" pitchFamily="34" charset="77"/>
              </a:rPr>
              <a:t>Use mobile apps and tools to help when you're out and about</a:t>
            </a:r>
          </a:p>
        </p:txBody>
      </p:sp>
      <p:pic>
        <p:nvPicPr>
          <p:cNvPr id="5" name="Picture Placeholder 4">
            <a:extLst>
              <a:ext uri="{FF2B5EF4-FFF2-40B4-BE49-F238E27FC236}">
                <a16:creationId xmlns:a16="http://schemas.microsoft.com/office/drawing/2014/main" id="{0E2D5F64-2790-D497-FCF1-3B07A5F067BF}"/>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p:blipFill>
        <p:spPr>
          <a:xfrm>
            <a:off x="7402513" y="2000250"/>
            <a:ext cx="3908425" cy="3921125"/>
          </a:xfrm>
          <a:prstGeom prst="rect">
            <a:avLst/>
          </a:prstGeom>
        </p:spPr>
      </p:pic>
    </p:spTree>
    <p:extLst>
      <p:ext uri="{BB962C8B-B14F-4D97-AF65-F5344CB8AC3E}">
        <p14:creationId xmlns:p14="http://schemas.microsoft.com/office/powerpoint/2010/main" val="29076363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733931-DAC2-41BF-5EE8-17392868921D}"/>
              </a:ext>
            </a:extLst>
          </p:cNvPr>
          <p:cNvSpPr>
            <a:spLocks noGrp="1"/>
          </p:cNvSpPr>
          <p:nvPr>
            <p:ph type="body" sz="quarter" idx="11"/>
          </p:nvPr>
        </p:nvSpPr>
        <p:spPr/>
        <p:txBody>
          <a:bodyPr/>
          <a:lstStyle/>
          <a:p>
            <a:r>
              <a:rPr lang="en-GB">
                <a:solidFill>
                  <a:srgbClr val="00084D"/>
                </a:solidFill>
              </a:rPr>
              <a:t>Any questions?</a:t>
            </a:r>
          </a:p>
        </p:txBody>
      </p:sp>
      <p:pic>
        <p:nvPicPr>
          <p:cNvPr id="11" name="Picture Placeholder 10">
            <a:extLst>
              <a:ext uri="{FF2B5EF4-FFF2-40B4-BE49-F238E27FC236}">
                <a16:creationId xmlns:a16="http://schemas.microsoft.com/office/drawing/2014/main" id="{B14D302A-05DB-6388-AF54-5361512DD3E3}"/>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p:pic>
    </p:spTree>
    <p:extLst>
      <p:ext uri="{BB962C8B-B14F-4D97-AF65-F5344CB8AC3E}">
        <p14:creationId xmlns:p14="http://schemas.microsoft.com/office/powerpoint/2010/main" val="13748458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64DCC0-01D0-85F3-759C-D906DDCD72D4}"/>
              </a:ext>
            </a:extLst>
          </p:cNvPr>
          <p:cNvSpPr>
            <a:spLocks noGrp="1"/>
          </p:cNvSpPr>
          <p:nvPr>
            <p:ph type="body" sz="quarter" idx="11"/>
          </p:nvPr>
        </p:nvSpPr>
        <p:spPr>
          <a:xfrm>
            <a:off x="941387" y="3468049"/>
            <a:ext cx="6249121" cy="985931"/>
          </a:xfrm>
        </p:spPr>
        <p:txBody>
          <a:bodyPr lIns="91440" tIns="45720" rIns="91440" bIns="45720" anchor="ctr"/>
          <a:lstStyle/>
          <a:p>
            <a:r>
              <a:rPr lang="en-GB" dirty="0">
                <a:solidFill>
                  <a:srgbClr val="05286A"/>
                </a:solidFill>
                <a:latin typeface="BoS Pill Gothic" panose="02000503030000020004" pitchFamily="50" charset="0"/>
              </a:rPr>
              <a:t>Post-session survey</a:t>
            </a:r>
          </a:p>
        </p:txBody>
      </p:sp>
      <p:pic>
        <p:nvPicPr>
          <p:cNvPr id="7" name="Picture Placeholder 6" descr="A qr code on a blue background&#10;&#10;Description automatically generated">
            <a:extLst>
              <a:ext uri="{FF2B5EF4-FFF2-40B4-BE49-F238E27FC236}">
                <a16:creationId xmlns:a16="http://schemas.microsoft.com/office/drawing/2014/main" id="{E50A393E-31D1-A154-94F4-7ED65E10027F}"/>
              </a:ext>
            </a:extLst>
          </p:cNvPr>
          <p:cNvPicPr>
            <a:picLocks noGrp="1" noChangeAspect="1"/>
          </p:cNvPicPr>
          <p:nvPr>
            <p:ph type="pic" sz="quarter" idx="12"/>
          </p:nvPr>
        </p:nvPicPr>
        <p:blipFill rotWithShape="1">
          <a:blip r:embed="rId3">
            <a:extLst>
              <a:ext uri="{BEBA8EAE-BF5A-486C-A8C5-ECC9F3942E4B}">
                <a14:imgProps xmlns:a14="http://schemas.microsoft.com/office/drawing/2010/main">
                  <a14:imgLayer r:embed="rId4">
                    <a14:imgEffect>
                      <a14:backgroundRemoval t="10000" b="90000" l="10130" r="89870"/>
                    </a14:imgEffect>
                  </a14:imgLayer>
                </a14:imgProps>
              </a:ext>
              <a:ext uri="{28A0092B-C50C-407E-A947-70E740481C1C}">
                <a14:useLocalDpi xmlns:a14="http://schemas.microsoft.com/office/drawing/2010/main" val="0"/>
              </a:ext>
            </a:extLst>
          </a:blip>
          <a:srcRect l="22345" t="32793" r="21972" b="11344"/>
          <a:stretch/>
        </p:blipFill>
        <p:spPr>
          <a:xfrm>
            <a:off x="7402640" y="2000842"/>
            <a:ext cx="3908977" cy="3920345"/>
          </a:xfrm>
        </p:spPr>
      </p:pic>
    </p:spTree>
    <p:extLst>
      <p:ext uri="{BB962C8B-B14F-4D97-AF65-F5344CB8AC3E}">
        <p14:creationId xmlns:p14="http://schemas.microsoft.com/office/powerpoint/2010/main" val="26610235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and green background with white text&#10;&#10;Description automatically generated">
            <a:extLst>
              <a:ext uri="{FF2B5EF4-FFF2-40B4-BE49-F238E27FC236}">
                <a16:creationId xmlns:a16="http://schemas.microsoft.com/office/drawing/2014/main" id="{D5354A7F-C278-8A1C-E2F8-0E84D90CD8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968" y="2020917"/>
            <a:ext cx="11854064" cy="4669027"/>
          </a:xfrm>
          <a:prstGeom prst="rect">
            <a:avLst/>
          </a:prstGeom>
        </p:spPr>
      </p:pic>
      <p:pic>
        <p:nvPicPr>
          <p:cNvPr id="3" name="Picture 2" descr="A qr code on a white background&#10;&#10;Description automatically generated">
            <a:extLst>
              <a:ext uri="{FF2B5EF4-FFF2-40B4-BE49-F238E27FC236}">
                <a16:creationId xmlns:a16="http://schemas.microsoft.com/office/drawing/2014/main" id="{37089C3F-2DE9-0338-6931-E0270ABA33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7123" y="4880807"/>
            <a:ext cx="1628277" cy="1628277"/>
          </a:xfrm>
          <a:prstGeom prst="rect">
            <a:avLst/>
          </a:prstGeom>
          <a:ln w="76200">
            <a:solidFill>
              <a:srgbClr val="05286A"/>
            </a:solidFill>
          </a:ln>
        </p:spPr>
      </p:pic>
    </p:spTree>
    <p:extLst>
      <p:ext uri="{BB962C8B-B14F-4D97-AF65-F5344CB8AC3E}">
        <p14:creationId xmlns:p14="http://schemas.microsoft.com/office/powerpoint/2010/main" val="337908618"/>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64DCC0-01D0-85F3-759C-D906DDCD72D4}"/>
              </a:ext>
            </a:extLst>
          </p:cNvPr>
          <p:cNvSpPr>
            <a:spLocks noGrp="1"/>
          </p:cNvSpPr>
          <p:nvPr>
            <p:ph type="body" sz="quarter" idx="11"/>
          </p:nvPr>
        </p:nvSpPr>
        <p:spPr>
          <a:xfrm>
            <a:off x="941387" y="3468049"/>
            <a:ext cx="6249121" cy="985931"/>
          </a:xfrm>
        </p:spPr>
        <p:txBody>
          <a:bodyPr lIns="91440" tIns="45720" rIns="91440" bIns="45720" anchor="ctr"/>
          <a:lstStyle/>
          <a:p>
            <a:r>
              <a:rPr lang="en-GB" dirty="0">
                <a:solidFill>
                  <a:srgbClr val="05286A"/>
                </a:solidFill>
                <a:latin typeface="BoS Pill Gothic" panose="02000503030000020004" pitchFamily="50" charset="0"/>
              </a:rPr>
              <a:t>Pre-session survey</a:t>
            </a:r>
          </a:p>
        </p:txBody>
      </p:sp>
      <p:pic>
        <p:nvPicPr>
          <p:cNvPr id="5" name="Picture Placeholder 4" descr="A qr code on a blue background&#10;&#10;Description automatically generated">
            <a:extLst>
              <a:ext uri="{FF2B5EF4-FFF2-40B4-BE49-F238E27FC236}">
                <a16:creationId xmlns:a16="http://schemas.microsoft.com/office/drawing/2014/main" id="{0C775B72-38D9-3354-F9C5-C3C980968511}"/>
              </a:ext>
            </a:extLst>
          </p:cNvPr>
          <p:cNvPicPr>
            <a:picLocks noGrp="1" noChangeAspect="1"/>
          </p:cNvPicPr>
          <p:nvPr>
            <p:ph type="pic" sz="quarter" idx="12"/>
          </p:nvPr>
        </p:nvPicPr>
        <p:blipFill rotWithShape="1">
          <a:blip r:embed="rId3">
            <a:extLst>
              <a:ext uri="{BEBA8EAE-BF5A-486C-A8C5-ECC9F3942E4B}">
                <a14:imgProps xmlns:a14="http://schemas.microsoft.com/office/drawing/2010/main">
                  <a14:imgLayer r:embed="rId4">
                    <a14:imgEffect>
                      <a14:backgroundRemoval t="10000" b="90000" l="10130" r="89870"/>
                    </a14:imgEffect>
                  </a14:imgLayer>
                </a14:imgProps>
              </a:ext>
              <a:ext uri="{28A0092B-C50C-407E-A947-70E740481C1C}">
                <a14:useLocalDpi xmlns:a14="http://schemas.microsoft.com/office/drawing/2010/main" val="0"/>
              </a:ext>
            </a:extLst>
          </a:blip>
          <a:srcRect l="22151" t="32179" r="21448" b="11238"/>
          <a:stretch/>
        </p:blipFill>
        <p:spPr>
          <a:xfrm>
            <a:off x="7402640" y="2000842"/>
            <a:ext cx="3908977" cy="3920345"/>
          </a:xfrm>
        </p:spPr>
      </p:pic>
    </p:spTree>
    <p:extLst>
      <p:ext uri="{BB962C8B-B14F-4D97-AF65-F5344CB8AC3E}">
        <p14:creationId xmlns:p14="http://schemas.microsoft.com/office/powerpoint/2010/main" val="26032415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E1AB79-6A48-D263-AC9E-356FBBB54A7E}"/>
              </a:ext>
            </a:extLst>
          </p:cNvPr>
          <p:cNvSpPr>
            <a:spLocks noGrp="1"/>
          </p:cNvSpPr>
          <p:nvPr>
            <p:ph type="body" sz="quarter" idx="11"/>
          </p:nvPr>
        </p:nvSpPr>
        <p:spPr/>
        <p:txBody>
          <a:bodyPr/>
          <a:lstStyle/>
          <a:p>
            <a:r>
              <a:rPr lang="en-GB">
                <a:solidFill>
                  <a:srgbClr val="00084D"/>
                </a:solidFill>
              </a:rPr>
              <a:t>Welcome</a:t>
            </a:r>
          </a:p>
        </p:txBody>
      </p:sp>
      <p:pic>
        <p:nvPicPr>
          <p:cNvPr id="4" name="Picture Placeholder 2">
            <a:extLst>
              <a:ext uri="{FF2B5EF4-FFF2-40B4-BE49-F238E27FC236}">
                <a16:creationId xmlns:a16="http://schemas.microsoft.com/office/drawing/2014/main" id="{FDE8D5A4-645D-DBE3-E851-8470933F3F3A}"/>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r="5377"/>
          <a:stretch/>
        </p:blipFill>
        <p:spPr>
          <a:xfrm>
            <a:off x="7402513" y="2000250"/>
            <a:ext cx="3698303" cy="3921125"/>
          </a:xfrm>
          <a:prstGeom prst="rect">
            <a:avLst/>
          </a:prstGeom>
        </p:spPr>
      </p:pic>
    </p:spTree>
    <p:extLst>
      <p:ext uri="{BB962C8B-B14F-4D97-AF65-F5344CB8AC3E}">
        <p14:creationId xmlns:p14="http://schemas.microsoft.com/office/powerpoint/2010/main" val="1787897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ECCB3B5-50EE-45D3-EC9D-65F821C988B7}"/>
              </a:ext>
            </a:extLst>
          </p:cNvPr>
          <p:cNvSpPr>
            <a:spLocks noGrp="1"/>
          </p:cNvSpPr>
          <p:nvPr>
            <p:ph type="body" sz="quarter" idx="11"/>
          </p:nvPr>
        </p:nvSpPr>
        <p:spPr>
          <a:xfrm>
            <a:off x="168966" y="427457"/>
            <a:ext cx="8883501" cy="880759"/>
          </a:xfrm>
        </p:spPr>
        <p:txBody>
          <a:bodyPr lIns="91440" tIns="45720" rIns="91440" bIns="45720" anchor="t"/>
          <a:lstStyle/>
          <a:p>
            <a:r>
              <a:rPr lang="en-GB" dirty="0">
                <a:solidFill>
                  <a:srgbClr val="00084D"/>
                </a:solidFill>
              </a:rPr>
              <a:t>Today we want to help you:</a:t>
            </a:r>
          </a:p>
        </p:txBody>
      </p:sp>
      <p:sp>
        <p:nvSpPr>
          <p:cNvPr id="4" name="Text Placeholder 3">
            <a:extLst>
              <a:ext uri="{FF2B5EF4-FFF2-40B4-BE49-F238E27FC236}">
                <a16:creationId xmlns:a16="http://schemas.microsoft.com/office/drawing/2014/main" id="{1648167C-294F-15CC-7F35-BAAD88F96D53}"/>
              </a:ext>
            </a:extLst>
          </p:cNvPr>
          <p:cNvSpPr>
            <a:spLocks noGrp="1"/>
          </p:cNvSpPr>
          <p:nvPr>
            <p:ph type="body" sz="quarter" idx="12"/>
          </p:nvPr>
        </p:nvSpPr>
        <p:spPr/>
        <p:txBody>
          <a:bodyPr/>
          <a:lstStyle/>
          <a:p>
            <a:pPr>
              <a:buClr>
                <a:srgbClr val="00084D"/>
              </a:buClr>
              <a:buFont typeface="Wingdings" pitchFamily="2" charset="2"/>
              <a:buChar char="ü"/>
            </a:pPr>
            <a:r>
              <a:rPr lang="en-GB" dirty="0">
                <a:solidFill>
                  <a:srgbClr val="00084D"/>
                </a:solidFill>
                <a:latin typeface="Avenir Next LT Pro Demi" panose="020B0504020202020204" pitchFamily="34" charset="77"/>
              </a:rPr>
              <a:t>Use online tools to plan your journey</a:t>
            </a:r>
          </a:p>
          <a:p>
            <a:pPr>
              <a:buClr>
                <a:srgbClr val="00084D"/>
              </a:buClr>
              <a:buFont typeface="Wingdings" pitchFamily="2" charset="2"/>
              <a:buChar char="ü"/>
            </a:pPr>
            <a:r>
              <a:rPr lang="en-GB" dirty="0">
                <a:solidFill>
                  <a:srgbClr val="00084D"/>
                </a:solidFill>
                <a:latin typeface="Avenir Next LT Pro Demi" panose="020B0504020202020204" pitchFamily="34" charset="77"/>
              </a:rPr>
              <a:t>Book travel tickets online</a:t>
            </a:r>
          </a:p>
          <a:p>
            <a:pPr>
              <a:buClr>
                <a:srgbClr val="00084D"/>
              </a:buClr>
              <a:buFont typeface="Wingdings" pitchFamily="2" charset="2"/>
              <a:buChar char="ü"/>
            </a:pPr>
            <a:r>
              <a:rPr lang="en-GB" dirty="0">
                <a:solidFill>
                  <a:srgbClr val="00084D"/>
                </a:solidFill>
                <a:latin typeface="Avenir Next LT Pro Demi" panose="020B0504020202020204" pitchFamily="34" charset="77"/>
              </a:rPr>
              <a:t>Use mobile apps and tools to help when you're out and about</a:t>
            </a:r>
          </a:p>
        </p:txBody>
      </p:sp>
      <p:pic>
        <p:nvPicPr>
          <p:cNvPr id="5" name="Picture Placeholder 4">
            <a:extLst>
              <a:ext uri="{FF2B5EF4-FFF2-40B4-BE49-F238E27FC236}">
                <a16:creationId xmlns:a16="http://schemas.microsoft.com/office/drawing/2014/main" id="{8D86BCB0-9708-A719-2F6D-C0C1F463C34C}"/>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p:blipFill>
        <p:spPr>
          <a:xfrm>
            <a:off x="7402513" y="2000250"/>
            <a:ext cx="3908425" cy="3921125"/>
          </a:xfrm>
          <a:prstGeom prst="rect">
            <a:avLst/>
          </a:prstGeom>
        </p:spPr>
      </p:pic>
    </p:spTree>
    <p:extLst>
      <p:ext uri="{BB962C8B-B14F-4D97-AF65-F5344CB8AC3E}">
        <p14:creationId xmlns:p14="http://schemas.microsoft.com/office/powerpoint/2010/main" val="27558371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21C358E5-8F85-B1EC-605E-D6003E52FA4C}"/>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781" b="1781"/>
          <a:stretch/>
        </p:blipFill>
        <p:spPr/>
      </p:pic>
      <p:sp>
        <p:nvSpPr>
          <p:cNvPr id="3" name="Text Placeholder 2">
            <a:extLst>
              <a:ext uri="{FF2B5EF4-FFF2-40B4-BE49-F238E27FC236}">
                <a16:creationId xmlns:a16="http://schemas.microsoft.com/office/drawing/2014/main" id="{3575246C-AFA8-CD7D-5699-99EF695B6619}"/>
              </a:ext>
            </a:extLst>
          </p:cNvPr>
          <p:cNvSpPr>
            <a:spLocks noGrp="1"/>
          </p:cNvSpPr>
          <p:nvPr>
            <p:ph type="body" sz="quarter" idx="11"/>
          </p:nvPr>
        </p:nvSpPr>
        <p:spPr/>
        <p:txBody>
          <a:bodyPr/>
          <a:lstStyle/>
          <a:p>
            <a:r>
              <a:rPr lang="en-GB" dirty="0">
                <a:solidFill>
                  <a:srgbClr val="00084D"/>
                </a:solidFill>
              </a:rPr>
              <a:t>What online tools can help your travels?</a:t>
            </a:r>
          </a:p>
        </p:txBody>
      </p:sp>
    </p:spTree>
    <p:extLst>
      <p:ext uri="{BB962C8B-B14F-4D97-AF65-F5344CB8AC3E}">
        <p14:creationId xmlns:p14="http://schemas.microsoft.com/office/powerpoint/2010/main" val="31955903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66B410C-B685-1453-6460-D9C194E7CFE4}"/>
              </a:ext>
            </a:extLst>
          </p:cNvPr>
          <p:cNvSpPr>
            <a:spLocks noGrp="1"/>
          </p:cNvSpPr>
          <p:nvPr>
            <p:ph type="body" sz="quarter" idx="11"/>
          </p:nvPr>
        </p:nvSpPr>
        <p:spPr/>
        <p:txBody>
          <a:bodyPr/>
          <a:lstStyle/>
          <a:p>
            <a:r>
              <a:rPr lang="en-GB" dirty="0">
                <a:solidFill>
                  <a:srgbClr val="00084D"/>
                </a:solidFill>
              </a:rPr>
              <a:t>Some examples</a:t>
            </a:r>
          </a:p>
        </p:txBody>
      </p:sp>
      <p:sp>
        <p:nvSpPr>
          <p:cNvPr id="12" name="TextBox 11">
            <a:extLst>
              <a:ext uri="{FF2B5EF4-FFF2-40B4-BE49-F238E27FC236}">
                <a16:creationId xmlns:a16="http://schemas.microsoft.com/office/drawing/2014/main" id="{C85964A6-8A8D-F85E-4C72-13E0AAF44D4D}"/>
              </a:ext>
            </a:extLst>
          </p:cNvPr>
          <p:cNvSpPr txBox="1"/>
          <p:nvPr/>
        </p:nvSpPr>
        <p:spPr>
          <a:xfrm>
            <a:off x="1001146" y="3452173"/>
            <a:ext cx="1557421" cy="62296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GB" sz="2800" b="1" kern="1200" dirty="0">
                <a:solidFill>
                  <a:srgbClr val="00084D"/>
                </a:solidFill>
                <a:latin typeface="Avenir Next LT Pro Demi" panose="020B0504020202020204" pitchFamily="34" charset="77"/>
              </a:rPr>
              <a:t>Flights</a:t>
            </a:r>
            <a:endParaRPr lang="en-US" sz="2800" b="1" kern="1200" dirty="0">
              <a:solidFill>
                <a:srgbClr val="00084D"/>
              </a:solidFill>
              <a:latin typeface="Avenir Next LT Pro Demi" panose="020B0504020202020204" pitchFamily="34" charset="77"/>
            </a:endParaRPr>
          </a:p>
        </p:txBody>
      </p:sp>
      <p:sp>
        <p:nvSpPr>
          <p:cNvPr id="14" name="Rectangle 13">
            <a:extLst>
              <a:ext uri="{FF2B5EF4-FFF2-40B4-BE49-F238E27FC236}">
                <a16:creationId xmlns:a16="http://schemas.microsoft.com/office/drawing/2014/main" id="{BFE9229F-9A84-11D1-256C-6E72AE482E24}"/>
              </a:ext>
            </a:extLst>
          </p:cNvPr>
          <p:cNvSpPr/>
          <p:nvPr/>
        </p:nvSpPr>
        <p:spPr>
          <a:xfrm>
            <a:off x="5119288" y="3363263"/>
            <a:ext cx="180000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5" name="TextBox 14">
            <a:extLst>
              <a:ext uri="{FF2B5EF4-FFF2-40B4-BE49-F238E27FC236}">
                <a16:creationId xmlns:a16="http://schemas.microsoft.com/office/drawing/2014/main" id="{54FE5E4A-9017-434B-9C33-D223531FEA6D}"/>
              </a:ext>
            </a:extLst>
          </p:cNvPr>
          <p:cNvSpPr txBox="1"/>
          <p:nvPr/>
        </p:nvSpPr>
        <p:spPr>
          <a:xfrm>
            <a:off x="4442042" y="3452173"/>
            <a:ext cx="2792398" cy="72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GB" sz="2800" b="1" kern="1200" dirty="0">
                <a:solidFill>
                  <a:srgbClr val="00084D"/>
                </a:solidFill>
                <a:latin typeface="Avenir Next LT Pro Demi" panose="020B0504020202020204" pitchFamily="34" charset="77"/>
              </a:rPr>
              <a:t>Bus / train / tram</a:t>
            </a:r>
            <a:endParaRPr lang="en-US" sz="2800" b="1" kern="1200" dirty="0">
              <a:solidFill>
                <a:srgbClr val="00084D"/>
              </a:solidFill>
              <a:latin typeface="Avenir Next LT Pro Demi" panose="020B0504020202020204" pitchFamily="34" charset="77"/>
            </a:endParaRPr>
          </a:p>
        </p:txBody>
      </p:sp>
      <p:sp>
        <p:nvSpPr>
          <p:cNvPr id="18" name="TextBox 17">
            <a:extLst>
              <a:ext uri="{FF2B5EF4-FFF2-40B4-BE49-F238E27FC236}">
                <a16:creationId xmlns:a16="http://schemas.microsoft.com/office/drawing/2014/main" id="{A463D2AE-95BC-403A-AC45-C16D1B3FBA84}"/>
              </a:ext>
            </a:extLst>
          </p:cNvPr>
          <p:cNvSpPr txBox="1"/>
          <p:nvPr/>
        </p:nvSpPr>
        <p:spPr>
          <a:xfrm>
            <a:off x="8235166" y="3452173"/>
            <a:ext cx="2955688" cy="72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GB" sz="2800" b="1" kern="1200" dirty="0">
                <a:solidFill>
                  <a:srgbClr val="00084D"/>
                </a:solidFill>
                <a:latin typeface="Avenir Next LT Pro Demi" panose="020B0504020202020204" pitchFamily="34" charset="77"/>
              </a:rPr>
              <a:t>Passes / tickets</a:t>
            </a:r>
            <a:endParaRPr lang="en-US" sz="2800" b="1" kern="1200" dirty="0">
              <a:solidFill>
                <a:srgbClr val="00084D"/>
              </a:solidFill>
              <a:latin typeface="Avenir Next LT Pro Demi" panose="020B0504020202020204" pitchFamily="34" charset="77"/>
            </a:endParaRPr>
          </a:p>
        </p:txBody>
      </p:sp>
      <p:sp>
        <p:nvSpPr>
          <p:cNvPr id="20" name="Rectangle 19">
            <a:extLst>
              <a:ext uri="{FF2B5EF4-FFF2-40B4-BE49-F238E27FC236}">
                <a16:creationId xmlns:a16="http://schemas.microsoft.com/office/drawing/2014/main" id="{9B059063-83BB-6627-C1E4-7E7C021F5821}"/>
              </a:ext>
            </a:extLst>
          </p:cNvPr>
          <p:cNvSpPr/>
          <p:nvPr/>
        </p:nvSpPr>
        <p:spPr>
          <a:xfrm>
            <a:off x="278444" y="5922735"/>
            <a:ext cx="319195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21" name="TextBox 20">
            <a:extLst>
              <a:ext uri="{FF2B5EF4-FFF2-40B4-BE49-F238E27FC236}">
                <a16:creationId xmlns:a16="http://schemas.microsoft.com/office/drawing/2014/main" id="{E460AAED-2A63-6964-ADDE-C4DEE81C5BB7}"/>
              </a:ext>
            </a:extLst>
          </p:cNvPr>
          <p:cNvSpPr txBox="1"/>
          <p:nvPr/>
        </p:nvSpPr>
        <p:spPr>
          <a:xfrm>
            <a:off x="772845" y="5922735"/>
            <a:ext cx="2014022" cy="72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GB" sz="2800" b="1" kern="1200" dirty="0">
                <a:solidFill>
                  <a:srgbClr val="00084D"/>
                </a:solidFill>
                <a:latin typeface="Avenir Next LT Pro Demi" panose="020B0504020202020204" pitchFamily="34" charset="77"/>
              </a:rPr>
              <a:t>Insurance</a:t>
            </a:r>
            <a:endParaRPr lang="en-US" sz="2800" b="1" kern="1200" dirty="0">
              <a:solidFill>
                <a:srgbClr val="00084D"/>
              </a:solidFill>
              <a:latin typeface="Avenir Next LT Pro Demi" panose="020B0504020202020204" pitchFamily="34" charset="77"/>
            </a:endParaRPr>
          </a:p>
        </p:txBody>
      </p:sp>
      <p:sp>
        <p:nvSpPr>
          <p:cNvPr id="26" name="Rectangle 25">
            <a:extLst>
              <a:ext uri="{FF2B5EF4-FFF2-40B4-BE49-F238E27FC236}">
                <a16:creationId xmlns:a16="http://schemas.microsoft.com/office/drawing/2014/main" id="{4C593C1F-C27D-6EDF-F91F-4A7164B314AC}"/>
              </a:ext>
            </a:extLst>
          </p:cNvPr>
          <p:cNvSpPr/>
          <p:nvPr/>
        </p:nvSpPr>
        <p:spPr>
          <a:xfrm>
            <a:off x="3770482" y="5922735"/>
            <a:ext cx="1348806"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27" name="TextBox 26">
            <a:extLst>
              <a:ext uri="{FF2B5EF4-FFF2-40B4-BE49-F238E27FC236}">
                <a16:creationId xmlns:a16="http://schemas.microsoft.com/office/drawing/2014/main" id="{95B4BCB6-997A-B9CA-947B-7FE27849B374}"/>
              </a:ext>
            </a:extLst>
          </p:cNvPr>
          <p:cNvSpPr txBox="1"/>
          <p:nvPr/>
        </p:nvSpPr>
        <p:spPr>
          <a:xfrm>
            <a:off x="5021924" y="5922735"/>
            <a:ext cx="1632634" cy="72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GB" sz="2800" b="1" kern="1200" dirty="0">
                <a:solidFill>
                  <a:srgbClr val="00084D"/>
                </a:solidFill>
                <a:latin typeface="Avenir Next LT Pro Demi" panose="020B0504020202020204" pitchFamily="34" charset="77"/>
              </a:rPr>
              <a:t>Location</a:t>
            </a:r>
            <a:endParaRPr lang="en-US" sz="2800" b="1" kern="1200" dirty="0">
              <a:solidFill>
                <a:srgbClr val="00084D"/>
              </a:solidFill>
              <a:latin typeface="Avenir Next LT Pro Demi" panose="020B0504020202020204" pitchFamily="34" charset="77"/>
            </a:endParaRPr>
          </a:p>
        </p:txBody>
      </p:sp>
      <p:sp>
        <p:nvSpPr>
          <p:cNvPr id="29" name="Rectangle 28">
            <a:extLst>
              <a:ext uri="{FF2B5EF4-FFF2-40B4-BE49-F238E27FC236}">
                <a16:creationId xmlns:a16="http://schemas.microsoft.com/office/drawing/2014/main" id="{502B044C-C3A7-B977-7DE1-8C80497AD943}"/>
              </a:ext>
            </a:extLst>
          </p:cNvPr>
          <p:cNvSpPr/>
          <p:nvPr/>
        </p:nvSpPr>
        <p:spPr>
          <a:xfrm>
            <a:off x="7465261" y="5811353"/>
            <a:ext cx="432000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30" name="TextBox 29">
            <a:extLst>
              <a:ext uri="{FF2B5EF4-FFF2-40B4-BE49-F238E27FC236}">
                <a16:creationId xmlns:a16="http://schemas.microsoft.com/office/drawing/2014/main" id="{6E53A32F-F1AE-0E29-1CF7-FEF9A7FF3295}"/>
              </a:ext>
            </a:extLst>
          </p:cNvPr>
          <p:cNvSpPr txBox="1"/>
          <p:nvPr/>
        </p:nvSpPr>
        <p:spPr>
          <a:xfrm>
            <a:off x="9038607" y="5922735"/>
            <a:ext cx="1348806" cy="72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GB" sz="2800" b="1" kern="1200" dirty="0">
                <a:solidFill>
                  <a:srgbClr val="00084D"/>
                </a:solidFill>
                <a:latin typeface="Avenir Next LT Pro Demi" panose="020B0504020202020204" pitchFamily="34" charset="77"/>
              </a:rPr>
              <a:t>Parking</a:t>
            </a:r>
            <a:endParaRPr lang="en-US" sz="2800" b="1" kern="1200" dirty="0">
              <a:solidFill>
                <a:srgbClr val="00084D"/>
              </a:solidFill>
              <a:latin typeface="Avenir Next LT Pro Demi" panose="020B0504020202020204" pitchFamily="34" charset="77"/>
            </a:endParaRPr>
          </a:p>
        </p:txBody>
      </p:sp>
      <p:pic>
        <p:nvPicPr>
          <p:cNvPr id="10" name="Picture 9" descr="A blue and black logo&#10;&#10;Description automatically generated">
            <a:extLst>
              <a:ext uri="{FF2B5EF4-FFF2-40B4-BE49-F238E27FC236}">
                <a16:creationId xmlns:a16="http://schemas.microsoft.com/office/drawing/2014/main" id="{0438C369-CB71-0639-B940-B61413E265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182" y="4334478"/>
            <a:ext cx="1663349" cy="1663349"/>
          </a:xfrm>
          <a:prstGeom prst="rect">
            <a:avLst/>
          </a:prstGeom>
        </p:spPr>
      </p:pic>
      <p:pic>
        <p:nvPicPr>
          <p:cNvPr id="13" name="Picture 12" descr="A blue globe with a black background&#10;&#10;Description automatically generated">
            <a:extLst>
              <a:ext uri="{FF2B5EF4-FFF2-40B4-BE49-F238E27FC236}">
                <a16:creationId xmlns:a16="http://schemas.microsoft.com/office/drawing/2014/main" id="{514B010E-BDCB-6255-B623-DB131AB987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2488" y="1849192"/>
            <a:ext cx="1714737" cy="1714737"/>
          </a:xfrm>
          <a:prstGeom prst="rect">
            <a:avLst/>
          </a:prstGeom>
        </p:spPr>
      </p:pic>
      <p:pic>
        <p:nvPicPr>
          <p:cNvPr id="17" name="Picture 16" descr="A computer and a phone&#10;&#10;Description automatically generated">
            <a:extLst>
              <a:ext uri="{FF2B5EF4-FFF2-40B4-BE49-F238E27FC236}">
                <a16:creationId xmlns:a16="http://schemas.microsoft.com/office/drawing/2014/main" id="{CD1D9184-99FA-7021-C0B0-B66733507574}"/>
              </a:ext>
            </a:extLst>
          </p:cNvPr>
          <p:cNvPicPr>
            <a:picLocks noChangeAspect="1"/>
          </p:cNvPicPr>
          <p:nvPr/>
        </p:nvPicPr>
        <p:blipFill rotWithShape="1">
          <a:blip r:embed="rId5">
            <a:extLst>
              <a:ext uri="{28A0092B-C50C-407E-A947-70E740481C1C}">
                <a14:useLocalDpi xmlns:a14="http://schemas.microsoft.com/office/drawing/2010/main" val="0"/>
              </a:ext>
            </a:extLst>
          </a:blip>
          <a:srcRect l="57004" t="36549" r="9693" b="19435"/>
          <a:stretch/>
        </p:blipFill>
        <p:spPr>
          <a:xfrm>
            <a:off x="5388241" y="2111799"/>
            <a:ext cx="900001" cy="1189522"/>
          </a:xfrm>
          <a:prstGeom prst="rect">
            <a:avLst/>
          </a:prstGeom>
        </p:spPr>
      </p:pic>
      <p:pic>
        <p:nvPicPr>
          <p:cNvPr id="22" name="Graphic 21">
            <a:extLst>
              <a:ext uri="{FF2B5EF4-FFF2-40B4-BE49-F238E27FC236}">
                <a16:creationId xmlns:a16="http://schemas.microsoft.com/office/drawing/2014/main" id="{903462F4-CCEC-A9BA-D5A4-114B2E8CED9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55642" y="1849193"/>
            <a:ext cx="1714736" cy="1714736"/>
          </a:xfrm>
          <a:prstGeom prst="rect">
            <a:avLst/>
          </a:prstGeom>
        </p:spPr>
      </p:pic>
      <p:pic>
        <p:nvPicPr>
          <p:cNvPr id="24" name="Picture 23" descr="A blue and white logo&#10;&#10;Description automatically generated">
            <a:extLst>
              <a:ext uri="{FF2B5EF4-FFF2-40B4-BE49-F238E27FC236}">
                <a16:creationId xmlns:a16="http://schemas.microsoft.com/office/drawing/2014/main" id="{B0F11213-C63B-3555-2202-035A35DF641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06567" y="4255257"/>
            <a:ext cx="1663349" cy="1668344"/>
          </a:xfrm>
          <a:prstGeom prst="rect">
            <a:avLst/>
          </a:prstGeom>
        </p:spPr>
      </p:pic>
      <p:pic>
        <p:nvPicPr>
          <p:cNvPr id="28" name="Graphic 27">
            <a:extLst>
              <a:ext uri="{FF2B5EF4-FFF2-40B4-BE49-F238E27FC236}">
                <a16:creationId xmlns:a16="http://schemas.microsoft.com/office/drawing/2014/main" id="{64B97ED7-4481-875F-3333-0D7DA1EBEEA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881336" y="4262259"/>
            <a:ext cx="1663349" cy="1663349"/>
          </a:xfrm>
          <a:prstGeom prst="rect">
            <a:avLst/>
          </a:prstGeom>
        </p:spPr>
      </p:pic>
    </p:spTree>
    <p:extLst>
      <p:ext uri="{BB962C8B-B14F-4D97-AF65-F5344CB8AC3E}">
        <p14:creationId xmlns:p14="http://schemas.microsoft.com/office/powerpoint/2010/main" val="31410078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9DD95DB-7248-3D73-DBF5-FD383392172F}"/>
              </a:ext>
            </a:extLst>
          </p:cNvPr>
          <p:cNvSpPr/>
          <p:nvPr/>
        </p:nvSpPr>
        <p:spPr>
          <a:xfrm>
            <a:off x="1411899" y="2913614"/>
            <a:ext cx="1060550" cy="1060550"/>
          </a:xfrm>
          <a:prstGeom prst="rect">
            <a:avLst/>
          </a:prstGeom>
          <a:blipFill>
            <a:blip r:embed="rId3"/>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4" name="Freeform 3">
            <a:extLst>
              <a:ext uri="{FF2B5EF4-FFF2-40B4-BE49-F238E27FC236}">
                <a16:creationId xmlns:a16="http://schemas.microsoft.com/office/drawing/2014/main" id="{02C2A11F-D25C-F4D6-EEE3-FD847D4FB2DA}"/>
              </a:ext>
            </a:extLst>
          </p:cNvPr>
          <p:cNvSpPr/>
          <p:nvPr/>
        </p:nvSpPr>
        <p:spPr>
          <a:xfrm>
            <a:off x="763785" y="4288406"/>
            <a:ext cx="2356779" cy="720000"/>
          </a:xfrm>
          <a:custGeom>
            <a:avLst/>
            <a:gdLst>
              <a:gd name="connsiteX0" fmla="*/ 0 w 2356779"/>
              <a:gd name="connsiteY0" fmla="*/ 0 h 720000"/>
              <a:gd name="connsiteX1" fmla="*/ 2356779 w 2356779"/>
              <a:gd name="connsiteY1" fmla="*/ 0 h 720000"/>
              <a:gd name="connsiteX2" fmla="*/ 2356779 w 2356779"/>
              <a:gd name="connsiteY2" fmla="*/ 720000 h 720000"/>
              <a:gd name="connsiteX3" fmla="*/ 0 w 2356779"/>
              <a:gd name="connsiteY3" fmla="*/ 720000 h 720000"/>
              <a:gd name="connsiteX4" fmla="*/ 0 w 2356779"/>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779" h="720000">
                <a:moveTo>
                  <a:pt x="0" y="0"/>
                </a:moveTo>
                <a:lnTo>
                  <a:pt x="2356779" y="0"/>
                </a:lnTo>
                <a:lnTo>
                  <a:pt x="2356779"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GB" sz="2000" b="1" i="0" kern="1200" dirty="0">
                <a:solidFill>
                  <a:srgbClr val="00084D"/>
                </a:solidFill>
                <a:latin typeface="Avenir Next LT Pro Demi" panose="020B0504020202020204" pitchFamily="34" charset="77"/>
              </a:rPr>
              <a:t>Find or decide where you’re going</a:t>
            </a:r>
            <a:endParaRPr lang="en-US" sz="2000" b="1" i="0" kern="1200" dirty="0">
              <a:solidFill>
                <a:srgbClr val="00084D"/>
              </a:solidFill>
              <a:latin typeface="Avenir Next LT Pro Demi" panose="020B0504020202020204" pitchFamily="34" charset="77"/>
            </a:endParaRPr>
          </a:p>
        </p:txBody>
      </p:sp>
      <p:sp>
        <p:nvSpPr>
          <p:cNvPr id="6" name="Rectangle 5">
            <a:extLst>
              <a:ext uri="{FF2B5EF4-FFF2-40B4-BE49-F238E27FC236}">
                <a16:creationId xmlns:a16="http://schemas.microsoft.com/office/drawing/2014/main" id="{6D543FCD-8979-0E37-4E2C-B6EC72DF09FB}"/>
              </a:ext>
            </a:extLst>
          </p:cNvPr>
          <p:cNvSpPr/>
          <p:nvPr/>
        </p:nvSpPr>
        <p:spPr>
          <a:xfrm>
            <a:off x="4181116" y="2913614"/>
            <a:ext cx="1060550" cy="1060550"/>
          </a:xfrm>
          <a:prstGeom prst="rect">
            <a:avLst/>
          </a:prstGeom>
          <a:blipFill>
            <a:blip r:embed="rId4">
              <a:extLst>
                <a:ext uri="{96DAC541-7B7A-43D3-8B79-37D633B846F1}">
                  <asvg:svgBlip xmlns:asvg="http://schemas.microsoft.com/office/drawing/2016/SVG/main" r:embed="rId5"/>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7" name="Freeform 6">
            <a:extLst>
              <a:ext uri="{FF2B5EF4-FFF2-40B4-BE49-F238E27FC236}">
                <a16:creationId xmlns:a16="http://schemas.microsoft.com/office/drawing/2014/main" id="{0AC338D1-BD02-F40B-D03A-AE6A555F54DE}"/>
              </a:ext>
            </a:extLst>
          </p:cNvPr>
          <p:cNvSpPr/>
          <p:nvPr/>
        </p:nvSpPr>
        <p:spPr>
          <a:xfrm>
            <a:off x="3533001" y="4288406"/>
            <a:ext cx="2356779" cy="720000"/>
          </a:xfrm>
          <a:custGeom>
            <a:avLst/>
            <a:gdLst>
              <a:gd name="connsiteX0" fmla="*/ 0 w 2356779"/>
              <a:gd name="connsiteY0" fmla="*/ 0 h 720000"/>
              <a:gd name="connsiteX1" fmla="*/ 2356779 w 2356779"/>
              <a:gd name="connsiteY1" fmla="*/ 0 h 720000"/>
              <a:gd name="connsiteX2" fmla="*/ 2356779 w 2356779"/>
              <a:gd name="connsiteY2" fmla="*/ 720000 h 720000"/>
              <a:gd name="connsiteX3" fmla="*/ 0 w 2356779"/>
              <a:gd name="connsiteY3" fmla="*/ 720000 h 720000"/>
              <a:gd name="connsiteX4" fmla="*/ 0 w 2356779"/>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779" h="720000">
                <a:moveTo>
                  <a:pt x="0" y="0"/>
                </a:moveTo>
                <a:lnTo>
                  <a:pt x="2356779" y="0"/>
                </a:lnTo>
                <a:lnTo>
                  <a:pt x="2356779"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GB" sz="2000" b="1" i="0" kern="1200" dirty="0">
                <a:solidFill>
                  <a:srgbClr val="00084D"/>
                </a:solidFill>
                <a:latin typeface="Avenir Next LT Pro Demi" panose="020B0504020202020204" pitchFamily="34" charset="77"/>
              </a:rPr>
              <a:t>Check your travel options</a:t>
            </a:r>
          </a:p>
        </p:txBody>
      </p:sp>
      <p:sp>
        <p:nvSpPr>
          <p:cNvPr id="8" name="Rectangle 7">
            <a:extLst>
              <a:ext uri="{FF2B5EF4-FFF2-40B4-BE49-F238E27FC236}">
                <a16:creationId xmlns:a16="http://schemas.microsoft.com/office/drawing/2014/main" id="{486A5FC2-ECC6-AAA2-637D-FB02443E3C27}"/>
              </a:ext>
            </a:extLst>
          </p:cNvPr>
          <p:cNvSpPr/>
          <p:nvPr/>
        </p:nvSpPr>
        <p:spPr>
          <a:xfrm>
            <a:off x="6950332" y="2913614"/>
            <a:ext cx="1060550" cy="1060550"/>
          </a:xfrm>
          <a:prstGeom prst="rect">
            <a:avLst/>
          </a:prstGeom>
          <a:blipFill>
            <a:blip r:embed="rId6">
              <a:extLst>
                <a:ext uri="{96DAC541-7B7A-43D3-8B79-37D633B846F1}">
                  <asvg:svgBlip xmlns:asvg="http://schemas.microsoft.com/office/drawing/2016/SVG/main" r:embed="rId7"/>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0" name="Freeform 9">
            <a:extLst>
              <a:ext uri="{FF2B5EF4-FFF2-40B4-BE49-F238E27FC236}">
                <a16:creationId xmlns:a16="http://schemas.microsoft.com/office/drawing/2014/main" id="{DE5D653D-4F6E-9335-DF52-6C63B0D64EC8}"/>
              </a:ext>
            </a:extLst>
          </p:cNvPr>
          <p:cNvSpPr/>
          <p:nvPr/>
        </p:nvSpPr>
        <p:spPr>
          <a:xfrm>
            <a:off x="6302218" y="4288406"/>
            <a:ext cx="2356779" cy="720000"/>
          </a:xfrm>
          <a:custGeom>
            <a:avLst/>
            <a:gdLst>
              <a:gd name="connsiteX0" fmla="*/ 0 w 2356779"/>
              <a:gd name="connsiteY0" fmla="*/ 0 h 720000"/>
              <a:gd name="connsiteX1" fmla="*/ 2356779 w 2356779"/>
              <a:gd name="connsiteY1" fmla="*/ 0 h 720000"/>
              <a:gd name="connsiteX2" fmla="*/ 2356779 w 2356779"/>
              <a:gd name="connsiteY2" fmla="*/ 720000 h 720000"/>
              <a:gd name="connsiteX3" fmla="*/ 0 w 2356779"/>
              <a:gd name="connsiteY3" fmla="*/ 720000 h 720000"/>
              <a:gd name="connsiteX4" fmla="*/ 0 w 2356779"/>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779" h="720000">
                <a:moveTo>
                  <a:pt x="0" y="0"/>
                </a:moveTo>
                <a:lnTo>
                  <a:pt x="2356779" y="0"/>
                </a:lnTo>
                <a:lnTo>
                  <a:pt x="2356779"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GB" sz="2000" b="1" i="0" kern="1200" dirty="0">
                <a:solidFill>
                  <a:srgbClr val="00084D"/>
                </a:solidFill>
                <a:latin typeface="Avenir Next LT Pro Demi" panose="020B0504020202020204" pitchFamily="34" charset="77"/>
              </a:rPr>
              <a:t>Book tickets</a:t>
            </a:r>
          </a:p>
        </p:txBody>
      </p:sp>
      <p:sp>
        <p:nvSpPr>
          <p:cNvPr id="12" name="Freeform 11">
            <a:extLst>
              <a:ext uri="{FF2B5EF4-FFF2-40B4-BE49-F238E27FC236}">
                <a16:creationId xmlns:a16="http://schemas.microsoft.com/office/drawing/2014/main" id="{4C8E981C-834E-9C2E-491D-C4FF3DCC3C12}"/>
              </a:ext>
            </a:extLst>
          </p:cNvPr>
          <p:cNvSpPr/>
          <p:nvPr/>
        </p:nvSpPr>
        <p:spPr>
          <a:xfrm>
            <a:off x="9071434" y="4288406"/>
            <a:ext cx="2356779" cy="720000"/>
          </a:xfrm>
          <a:custGeom>
            <a:avLst/>
            <a:gdLst>
              <a:gd name="connsiteX0" fmla="*/ 0 w 2356779"/>
              <a:gd name="connsiteY0" fmla="*/ 0 h 720000"/>
              <a:gd name="connsiteX1" fmla="*/ 2356779 w 2356779"/>
              <a:gd name="connsiteY1" fmla="*/ 0 h 720000"/>
              <a:gd name="connsiteX2" fmla="*/ 2356779 w 2356779"/>
              <a:gd name="connsiteY2" fmla="*/ 720000 h 720000"/>
              <a:gd name="connsiteX3" fmla="*/ 0 w 2356779"/>
              <a:gd name="connsiteY3" fmla="*/ 720000 h 720000"/>
              <a:gd name="connsiteX4" fmla="*/ 0 w 2356779"/>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779" h="720000">
                <a:moveTo>
                  <a:pt x="0" y="0"/>
                </a:moveTo>
                <a:lnTo>
                  <a:pt x="2356779" y="0"/>
                </a:lnTo>
                <a:lnTo>
                  <a:pt x="2356779"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GB" sz="2000" b="1" i="0" kern="1200" dirty="0">
                <a:solidFill>
                  <a:srgbClr val="00084D"/>
                </a:solidFill>
                <a:latin typeface="Avenir Next LT Pro Demi" panose="020B0504020202020204" pitchFamily="34" charset="77"/>
              </a:rPr>
              <a:t>Get travel alerts and tips</a:t>
            </a:r>
          </a:p>
        </p:txBody>
      </p:sp>
      <p:sp>
        <p:nvSpPr>
          <p:cNvPr id="5" name="Text Placeholder 4">
            <a:extLst>
              <a:ext uri="{FF2B5EF4-FFF2-40B4-BE49-F238E27FC236}">
                <a16:creationId xmlns:a16="http://schemas.microsoft.com/office/drawing/2014/main" id="{AEC3D625-B9DD-5EE4-133C-5B6E2A6B9F82}"/>
              </a:ext>
            </a:extLst>
          </p:cNvPr>
          <p:cNvSpPr>
            <a:spLocks noGrp="1"/>
          </p:cNvSpPr>
          <p:nvPr>
            <p:ph type="body" sz="quarter" idx="11"/>
          </p:nvPr>
        </p:nvSpPr>
        <p:spPr/>
        <p:txBody>
          <a:bodyPr/>
          <a:lstStyle/>
          <a:p>
            <a:r>
              <a:rPr lang="en-GB" dirty="0">
                <a:solidFill>
                  <a:srgbClr val="00084D"/>
                </a:solidFill>
              </a:rPr>
              <a:t>Using online tools to plan your travel</a:t>
            </a:r>
          </a:p>
        </p:txBody>
      </p:sp>
      <p:pic>
        <p:nvPicPr>
          <p:cNvPr id="14" name="Picture 13" descr="A blue exclamation mark on a black background&#10;&#10;Description automatically generated">
            <a:extLst>
              <a:ext uri="{FF2B5EF4-FFF2-40B4-BE49-F238E27FC236}">
                <a16:creationId xmlns:a16="http://schemas.microsoft.com/office/drawing/2014/main" id="{6FE1BD34-1335-E2DB-4225-FB58726476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04363" y="2798429"/>
            <a:ext cx="1290919" cy="1290919"/>
          </a:xfrm>
          <a:prstGeom prst="rect">
            <a:avLst/>
          </a:prstGeom>
        </p:spPr>
      </p:pic>
    </p:spTree>
    <p:extLst>
      <p:ext uri="{BB962C8B-B14F-4D97-AF65-F5344CB8AC3E}">
        <p14:creationId xmlns:p14="http://schemas.microsoft.com/office/powerpoint/2010/main" val="26915706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DAF6221-9B48-B70C-C967-59AA58E6FD4A}"/>
              </a:ext>
            </a:extLst>
          </p:cNvPr>
          <p:cNvSpPr>
            <a:spLocks noGrp="1"/>
          </p:cNvSpPr>
          <p:nvPr>
            <p:ph type="body" sz="quarter" idx="11"/>
          </p:nvPr>
        </p:nvSpPr>
        <p:spPr/>
        <p:txBody>
          <a:bodyPr/>
          <a:lstStyle/>
          <a:p>
            <a:r>
              <a:rPr lang="en-GB" dirty="0">
                <a:solidFill>
                  <a:srgbClr val="00084D"/>
                </a:solidFill>
              </a:rPr>
              <a:t>Booking travel online</a:t>
            </a:r>
          </a:p>
        </p:txBody>
      </p:sp>
      <p:pic>
        <p:nvPicPr>
          <p:cNvPr id="11" name="Graphic 10">
            <a:extLst>
              <a:ext uri="{FF2B5EF4-FFF2-40B4-BE49-F238E27FC236}">
                <a16:creationId xmlns:a16="http://schemas.microsoft.com/office/drawing/2014/main" id="{15F747B8-293A-A701-9AC4-0D15D4112EB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2263" y="2531194"/>
            <a:ext cx="1335600" cy="1335600"/>
          </a:xfrm>
          <a:prstGeom prst="rect">
            <a:avLst/>
          </a:prstGeom>
        </p:spPr>
      </p:pic>
      <p:pic>
        <p:nvPicPr>
          <p:cNvPr id="13" name="Graphic 12">
            <a:extLst>
              <a:ext uri="{FF2B5EF4-FFF2-40B4-BE49-F238E27FC236}">
                <a16:creationId xmlns:a16="http://schemas.microsoft.com/office/drawing/2014/main" id="{88A77391-9BF1-0617-D257-D0144A6AA61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490583" y="2531194"/>
            <a:ext cx="1335600" cy="1335600"/>
          </a:xfrm>
          <a:prstGeom prst="rect">
            <a:avLst/>
          </a:prstGeom>
        </p:spPr>
      </p:pic>
      <p:pic>
        <p:nvPicPr>
          <p:cNvPr id="15" name="Graphic 14">
            <a:extLst>
              <a:ext uri="{FF2B5EF4-FFF2-40B4-BE49-F238E27FC236}">
                <a16:creationId xmlns:a16="http://schemas.microsoft.com/office/drawing/2014/main" id="{E6D65BE9-C429-8872-A9DA-610EE1B9978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6364743" y="2531194"/>
            <a:ext cx="1335600" cy="1335600"/>
          </a:xfrm>
          <a:prstGeom prst="rect">
            <a:avLst/>
          </a:prstGeom>
        </p:spPr>
      </p:pic>
      <p:pic>
        <p:nvPicPr>
          <p:cNvPr id="17" name="Graphic 16">
            <a:extLst>
              <a:ext uri="{FF2B5EF4-FFF2-40B4-BE49-F238E27FC236}">
                <a16:creationId xmlns:a16="http://schemas.microsoft.com/office/drawing/2014/main" id="{2459AB32-EB23-19FF-CA4B-D9006E85534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115062" y="2531194"/>
            <a:ext cx="1331601" cy="1335600"/>
          </a:xfrm>
          <a:prstGeom prst="rect">
            <a:avLst/>
          </a:prstGeom>
        </p:spPr>
      </p:pic>
      <p:pic>
        <p:nvPicPr>
          <p:cNvPr id="21" name="Graphic 20">
            <a:extLst>
              <a:ext uri="{FF2B5EF4-FFF2-40B4-BE49-F238E27FC236}">
                <a16:creationId xmlns:a16="http://schemas.microsoft.com/office/drawing/2014/main" id="{8941CA34-EC0A-9300-ED57-8FE7AD093A5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238903" y="2531194"/>
            <a:ext cx="1335600" cy="1335600"/>
          </a:xfrm>
          <a:prstGeom prst="rect">
            <a:avLst/>
          </a:prstGeom>
        </p:spPr>
      </p:pic>
      <p:pic>
        <p:nvPicPr>
          <p:cNvPr id="25" name="Graphic 24">
            <a:extLst>
              <a:ext uri="{FF2B5EF4-FFF2-40B4-BE49-F238E27FC236}">
                <a16:creationId xmlns:a16="http://schemas.microsoft.com/office/drawing/2014/main" id="{574055C7-344C-0D75-FFFB-BAC15F766F5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619558" y="2531194"/>
            <a:ext cx="1329329" cy="1335600"/>
          </a:xfrm>
          <a:prstGeom prst="rect">
            <a:avLst/>
          </a:prstGeom>
        </p:spPr>
      </p:pic>
      <p:sp>
        <p:nvSpPr>
          <p:cNvPr id="2" name="Arrow: Right 1">
            <a:extLst>
              <a:ext uri="{FF2B5EF4-FFF2-40B4-BE49-F238E27FC236}">
                <a16:creationId xmlns:a16="http://schemas.microsoft.com/office/drawing/2014/main" id="{2ACFB669-CB24-D94A-79EC-765E0605F3BF}"/>
              </a:ext>
            </a:extLst>
          </p:cNvPr>
          <p:cNvSpPr/>
          <p:nvPr/>
        </p:nvSpPr>
        <p:spPr>
          <a:xfrm>
            <a:off x="2062839" y="3902926"/>
            <a:ext cx="432000" cy="253218"/>
          </a:xfrm>
          <a:prstGeom prst="rightArrow">
            <a:avLst/>
          </a:prstGeom>
          <a:solidFill>
            <a:srgbClr val="157EB3"/>
          </a:solidFill>
          <a:ln w="12700" cap="flat" cmpd="sng" algn="ctr">
            <a:solidFill>
              <a:srgbClr val="157EB3"/>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panose="020F0502020204030204"/>
              </a:defRPr>
            </a:lvl1pPr>
            <a:lvl2pPr marL="457200" algn="l" defTabSz="914400" rtl="0" eaLnBrk="1" latinLnBrk="0" hangingPunct="1">
              <a:defRPr sz="1800" kern="1200">
                <a:solidFill>
                  <a:srgbClr val="FFFFFF"/>
                </a:solidFill>
                <a:latin typeface="Calibri" panose="020F0502020204030204"/>
              </a:defRPr>
            </a:lvl2pPr>
            <a:lvl3pPr marL="914400" algn="l" defTabSz="914400" rtl="0" eaLnBrk="1" latinLnBrk="0" hangingPunct="1">
              <a:defRPr sz="1800" kern="1200">
                <a:solidFill>
                  <a:srgbClr val="FFFFFF"/>
                </a:solidFill>
                <a:latin typeface="Calibri" panose="020F0502020204030204"/>
              </a:defRPr>
            </a:lvl3pPr>
            <a:lvl4pPr marL="1371600" algn="l" defTabSz="914400" rtl="0" eaLnBrk="1" latinLnBrk="0" hangingPunct="1">
              <a:defRPr sz="1800" kern="1200">
                <a:solidFill>
                  <a:srgbClr val="FFFFFF"/>
                </a:solidFill>
                <a:latin typeface="Calibri" panose="020F0502020204030204"/>
              </a:defRPr>
            </a:lvl4pPr>
            <a:lvl5pPr marL="1828800" algn="l" defTabSz="914400" rtl="0" eaLnBrk="1" latinLnBrk="0" hangingPunct="1">
              <a:defRPr sz="1800" kern="1200">
                <a:solidFill>
                  <a:srgbClr val="FFFFFF"/>
                </a:solidFill>
                <a:latin typeface="Calibri" panose="020F0502020204030204"/>
              </a:defRPr>
            </a:lvl5pPr>
            <a:lvl6pPr marL="2286000" algn="l" defTabSz="914400" rtl="0" eaLnBrk="1" latinLnBrk="0" hangingPunct="1">
              <a:defRPr sz="1800" kern="1200">
                <a:solidFill>
                  <a:srgbClr val="FFFFFF"/>
                </a:solidFill>
                <a:latin typeface="Calibri" panose="020F0502020204030204"/>
              </a:defRPr>
            </a:lvl6pPr>
            <a:lvl7pPr marL="2743200" algn="l" defTabSz="914400" rtl="0" eaLnBrk="1" latinLnBrk="0" hangingPunct="1">
              <a:defRPr sz="1800" kern="1200">
                <a:solidFill>
                  <a:srgbClr val="FFFFFF"/>
                </a:solidFill>
                <a:latin typeface="Calibri" panose="020F0502020204030204"/>
              </a:defRPr>
            </a:lvl7pPr>
            <a:lvl8pPr marL="3200400" algn="l" defTabSz="914400" rtl="0" eaLnBrk="1" latinLnBrk="0" hangingPunct="1">
              <a:defRPr sz="1800" kern="1200">
                <a:solidFill>
                  <a:srgbClr val="FFFFFF"/>
                </a:solidFill>
                <a:latin typeface="Calibri" panose="020F0502020204030204"/>
              </a:defRPr>
            </a:lvl8pPr>
            <a:lvl9pPr marL="3657600" algn="l" defTabSz="914400" rtl="0" eaLnBrk="1" latinLnBrk="0" hangingPunct="1">
              <a:defRPr sz="1800" kern="1200">
                <a:solidFill>
                  <a:srgbClr val="FFFFFF"/>
                </a:solidFill>
                <a:latin typeface="Calibri" panose="020F0502020204030204"/>
              </a:defRPr>
            </a:lvl9pPr>
          </a:lstStyle>
          <a:p>
            <a:pPr algn="ctr"/>
            <a:endParaRPr lang="en-GB" sz="2000" b="1">
              <a:solidFill>
                <a:srgbClr val="00084D"/>
              </a:solidFill>
              <a:latin typeface="Avenir Next LT Pro Demi" panose="020B0504020202020204" pitchFamily="34" charset="77"/>
            </a:endParaRPr>
          </a:p>
        </p:txBody>
      </p:sp>
      <p:sp>
        <p:nvSpPr>
          <p:cNvPr id="3" name="Arrow: Right 2">
            <a:extLst>
              <a:ext uri="{FF2B5EF4-FFF2-40B4-BE49-F238E27FC236}">
                <a16:creationId xmlns:a16="http://schemas.microsoft.com/office/drawing/2014/main" id="{A815FE26-77DE-A709-A5F0-14BF49C8A1C8}"/>
              </a:ext>
            </a:extLst>
          </p:cNvPr>
          <p:cNvSpPr/>
          <p:nvPr/>
        </p:nvSpPr>
        <p:spPr>
          <a:xfrm>
            <a:off x="4005150" y="3902926"/>
            <a:ext cx="432000" cy="253218"/>
          </a:xfrm>
          <a:prstGeom prst="rightArrow">
            <a:avLst/>
          </a:prstGeom>
          <a:solidFill>
            <a:srgbClr val="157EB3"/>
          </a:solidFill>
          <a:ln w="12700" cap="flat" cmpd="sng" algn="ctr">
            <a:solidFill>
              <a:srgbClr val="157EB3"/>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panose="020F0502020204030204"/>
              </a:defRPr>
            </a:lvl1pPr>
            <a:lvl2pPr marL="457200" algn="l" defTabSz="914400" rtl="0" eaLnBrk="1" latinLnBrk="0" hangingPunct="1">
              <a:defRPr sz="1800" kern="1200">
                <a:solidFill>
                  <a:srgbClr val="FFFFFF"/>
                </a:solidFill>
                <a:latin typeface="Calibri" panose="020F0502020204030204"/>
              </a:defRPr>
            </a:lvl2pPr>
            <a:lvl3pPr marL="914400" algn="l" defTabSz="914400" rtl="0" eaLnBrk="1" latinLnBrk="0" hangingPunct="1">
              <a:defRPr sz="1800" kern="1200">
                <a:solidFill>
                  <a:srgbClr val="FFFFFF"/>
                </a:solidFill>
                <a:latin typeface="Calibri" panose="020F0502020204030204"/>
              </a:defRPr>
            </a:lvl3pPr>
            <a:lvl4pPr marL="1371600" algn="l" defTabSz="914400" rtl="0" eaLnBrk="1" latinLnBrk="0" hangingPunct="1">
              <a:defRPr sz="1800" kern="1200">
                <a:solidFill>
                  <a:srgbClr val="FFFFFF"/>
                </a:solidFill>
                <a:latin typeface="Calibri" panose="020F0502020204030204"/>
              </a:defRPr>
            </a:lvl4pPr>
            <a:lvl5pPr marL="1828800" algn="l" defTabSz="914400" rtl="0" eaLnBrk="1" latinLnBrk="0" hangingPunct="1">
              <a:defRPr sz="1800" kern="1200">
                <a:solidFill>
                  <a:srgbClr val="FFFFFF"/>
                </a:solidFill>
                <a:latin typeface="Calibri" panose="020F0502020204030204"/>
              </a:defRPr>
            </a:lvl5pPr>
            <a:lvl6pPr marL="2286000" algn="l" defTabSz="914400" rtl="0" eaLnBrk="1" latinLnBrk="0" hangingPunct="1">
              <a:defRPr sz="1800" kern="1200">
                <a:solidFill>
                  <a:srgbClr val="FFFFFF"/>
                </a:solidFill>
                <a:latin typeface="Calibri" panose="020F0502020204030204"/>
              </a:defRPr>
            </a:lvl6pPr>
            <a:lvl7pPr marL="2743200" algn="l" defTabSz="914400" rtl="0" eaLnBrk="1" latinLnBrk="0" hangingPunct="1">
              <a:defRPr sz="1800" kern="1200">
                <a:solidFill>
                  <a:srgbClr val="FFFFFF"/>
                </a:solidFill>
                <a:latin typeface="Calibri" panose="020F0502020204030204"/>
              </a:defRPr>
            </a:lvl7pPr>
            <a:lvl8pPr marL="3200400" algn="l" defTabSz="914400" rtl="0" eaLnBrk="1" latinLnBrk="0" hangingPunct="1">
              <a:defRPr sz="1800" kern="1200">
                <a:solidFill>
                  <a:srgbClr val="FFFFFF"/>
                </a:solidFill>
                <a:latin typeface="Calibri" panose="020F0502020204030204"/>
              </a:defRPr>
            </a:lvl8pPr>
            <a:lvl9pPr marL="3657600" algn="l" defTabSz="914400" rtl="0" eaLnBrk="1" latinLnBrk="0" hangingPunct="1">
              <a:defRPr sz="1800" kern="1200">
                <a:solidFill>
                  <a:srgbClr val="FFFFFF"/>
                </a:solidFill>
                <a:latin typeface="Calibri" panose="020F0502020204030204"/>
              </a:defRPr>
            </a:lvl9pPr>
          </a:lstStyle>
          <a:p>
            <a:pPr algn="ctr"/>
            <a:endParaRPr lang="en-GB" sz="2000" b="1">
              <a:solidFill>
                <a:srgbClr val="00084D"/>
              </a:solidFill>
              <a:latin typeface="Avenir Next LT Pro Demi" panose="020B0504020202020204" pitchFamily="34" charset="77"/>
            </a:endParaRPr>
          </a:p>
        </p:txBody>
      </p:sp>
      <p:sp>
        <p:nvSpPr>
          <p:cNvPr id="5" name="Arrow: Right 4">
            <a:extLst>
              <a:ext uri="{FF2B5EF4-FFF2-40B4-BE49-F238E27FC236}">
                <a16:creationId xmlns:a16="http://schemas.microsoft.com/office/drawing/2014/main" id="{9E61DCBB-4E58-30B3-D4FB-323684A98B1C}"/>
              </a:ext>
            </a:extLst>
          </p:cNvPr>
          <p:cNvSpPr/>
          <p:nvPr/>
        </p:nvSpPr>
        <p:spPr>
          <a:xfrm>
            <a:off x="5761502" y="3906036"/>
            <a:ext cx="432000" cy="253218"/>
          </a:xfrm>
          <a:prstGeom prst="rightArrow">
            <a:avLst/>
          </a:prstGeom>
          <a:solidFill>
            <a:srgbClr val="157EB3"/>
          </a:solidFill>
          <a:ln w="12700" cap="flat" cmpd="sng" algn="ctr">
            <a:solidFill>
              <a:srgbClr val="157EB3"/>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panose="020F0502020204030204"/>
              </a:defRPr>
            </a:lvl1pPr>
            <a:lvl2pPr marL="457200" algn="l" defTabSz="914400" rtl="0" eaLnBrk="1" latinLnBrk="0" hangingPunct="1">
              <a:defRPr sz="1800" kern="1200">
                <a:solidFill>
                  <a:srgbClr val="FFFFFF"/>
                </a:solidFill>
                <a:latin typeface="Calibri" panose="020F0502020204030204"/>
              </a:defRPr>
            </a:lvl2pPr>
            <a:lvl3pPr marL="914400" algn="l" defTabSz="914400" rtl="0" eaLnBrk="1" latinLnBrk="0" hangingPunct="1">
              <a:defRPr sz="1800" kern="1200">
                <a:solidFill>
                  <a:srgbClr val="FFFFFF"/>
                </a:solidFill>
                <a:latin typeface="Calibri" panose="020F0502020204030204"/>
              </a:defRPr>
            </a:lvl3pPr>
            <a:lvl4pPr marL="1371600" algn="l" defTabSz="914400" rtl="0" eaLnBrk="1" latinLnBrk="0" hangingPunct="1">
              <a:defRPr sz="1800" kern="1200">
                <a:solidFill>
                  <a:srgbClr val="FFFFFF"/>
                </a:solidFill>
                <a:latin typeface="Calibri" panose="020F0502020204030204"/>
              </a:defRPr>
            </a:lvl4pPr>
            <a:lvl5pPr marL="1828800" algn="l" defTabSz="914400" rtl="0" eaLnBrk="1" latinLnBrk="0" hangingPunct="1">
              <a:defRPr sz="1800" kern="1200">
                <a:solidFill>
                  <a:srgbClr val="FFFFFF"/>
                </a:solidFill>
                <a:latin typeface="Calibri" panose="020F0502020204030204"/>
              </a:defRPr>
            </a:lvl5pPr>
            <a:lvl6pPr marL="2286000" algn="l" defTabSz="914400" rtl="0" eaLnBrk="1" latinLnBrk="0" hangingPunct="1">
              <a:defRPr sz="1800" kern="1200">
                <a:solidFill>
                  <a:srgbClr val="FFFFFF"/>
                </a:solidFill>
                <a:latin typeface="Calibri" panose="020F0502020204030204"/>
              </a:defRPr>
            </a:lvl6pPr>
            <a:lvl7pPr marL="2743200" algn="l" defTabSz="914400" rtl="0" eaLnBrk="1" latinLnBrk="0" hangingPunct="1">
              <a:defRPr sz="1800" kern="1200">
                <a:solidFill>
                  <a:srgbClr val="FFFFFF"/>
                </a:solidFill>
                <a:latin typeface="Calibri" panose="020F0502020204030204"/>
              </a:defRPr>
            </a:lvl7pPr>
            <a:lvl8pPr marL="3200400" algn="l" defTabSz="914400" rtl="0" eaLnBrk="1" latinLnBrk="0" hangingPunct="1">
              <a:defRPr sz="1800" kern="1200">
                <a:solidFill>
                  <a:srgbClr val="FFFFFF"/>
                </a:solidFill>
                <a:latin typeface="Calibri" panose="020F0502020204030204"/>
              </a:defRPr>
            </a:lvl8pPr>
            <a:lvl9pPr marL="3657600" algn="l" defTabSz="914400" rtl="0" eaLnBrk="1" latinLnBrk="0" hangingPunct="1">
              <a:defRPr sz="1800" kern="1200">
                <a:solidFill>
                  <a:srgbClr val="FFFFFF"/>
                </a:solidFill>
                <a:latin typeface="Calibri" panose="020F0502020204030204"/>
              </a:defRPr>
            </a:lvl9pPr>
          </a:lstStyle>
          <a:p>
            <a:pPr algn="ctr"/>
            <a:endParaRPr lang="en-GB" sz="2000" b="1">
              <a:solidFill>
                <a:srgbClr val="00084D"/>
              </a:solidFill>
              <a:latin typeface="Avenir Next LT Pro Demi" panose="020B0504020202020204" pitchFamily="34" charset="77"/>
            </a:endParaRPr>
          </a:p>
        </p:txBody>
      </p:sp>
      <p:sp>
        <p:nvSpPr>
          <p:cNvPr id="6" name="Arrow: Right 5">
            <a:extLst>
              <a:ext uri="{FF2B5EF4-FFF2-40B4-BE49-F238E27FC236}">
                <a16:creationId xmlns:a16="http://schemas.microsoft.com/office/drawing/2014/main" id="{53458C1D-9F69-984C-F67F-C7D27A04786E}"/>
              </a:ext>
            </a:extLst>
          </p:cNvPr>
          <p:cNvSpPr/>
          <p:nvPr/>
        </p:nvSpPr>
        <p:spPr>
          <a:xfrm>
            <a:off x="7801628" y="3902926"/>
            <a:ext cx="432000" cy="253218"/>
          </a:xfrm>
          <a:prstGeom prst="rightArrow">
            <a:avLst/>
          </a:prstGeom>
          <a:solidFill>
            <a:srgbClr val="157EB3"/>
          </a:solidFill>
          <a:ln w="12700" cap="flat" cmpd="sng" algn="ctr">
            <a:solidFill>
              <a:srgbClr val="157EB3"/>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panose="020F0502020204030204"/>
              </a:defRPr>
            </a:lvl1pPr>
            <a:lvl2pPr marL="457200" algn="l" defTabSz="914400" rtl="0" eaLnBrk="1" latinLnBrk="0" hangingPunct="1">
              <a:defRPr sz="1800" kern="1200">
                <a:solidFill>
                  <a:srgbClr val="FFFFFF"/>
                </a:solidFill>
                <a:latin typeface="Calibri" panose="020F0502020204030204"/>
              </a:defRPr>
            </a:lvl2pPr>
            <a:lvl3pPr marL="914400" algn="l" defTabSz="914400" rtl="0" eaLnBrk="1" latinLnBrk="0" hangingPunct="1">
              <a:defRPr sz="1800" kern="1200">
                <a:solidFill>
                  <a:srgbClr val="FFFFFF"/>
                </a:solidFill>
                <a:latin typeface="Calibri" panose="020F0502020204030204"/>
              </a:defRPr>
            </a:lvl3pPr>
            <a:lvl4pPr marL="1371600" algn="l" defTabSz="914400" rtl="0" eaLnBrk="1" latinLnBrk="0" hangingPunct="1">
              <a:defRPr sz="1800" kern="1200">
                <a:solidFill>
                  <a:srgbClr val="FFFFFF"/>
                </a:solidFill>
                <a:latin typeface="Calibri" panose="020F0502020204030204"/>
              </a:defRPr>
            </a:lvl4pPr>
            <a:lvl5pPr marL="1828800" algn="l" defTabSz="914400" rtl="0" eaLnBrk="1" latinLnBrk="0" hangingPunct="1">
              <a:defRPr sz="1800" kern="1200">
                <a:solidFill>
                  <a:srgbClr val="FFFFFF"/>
                </a:solidFill>
                <a:latin typeface="Calibri" panose="020F0502020204030204"/>
              </a:defRPr>
            </a:lvl5pPr>
            <a:lvl6pPr marL="2286000" algn="l" defTabSz="914400" rtl="0" eaLnBrk="1" latinLnBrk="0" hangingPunct="1">
              <a:defRPr sz="1800" kern="1200">
                <a:solidFill>
                  <a:srgbClr val="FFFFFF"/>
                </a:solidFill>
                <a:latin typeface="Calibri" panose="020F0502020204030204"/>
              </a:defRPr>
            </a:lvl6pPr>
            <a:lvl7pPr marL="2743200" algn="l" defTabSz="914400" rtl="0" eaLnBrk="1" latinLnBrk="0" hangingPunct="1">
              <a:defRPr sz="1800" kern="1200">
                <a:solidFill>
                  <a:srgbClr val="FFFFFF"/>
                </a:solidFill>
                <a:latin typeface="Calibri" panose="020F0502020204030204"/>
              </a:defRPr>
            </a:lvl7pPr>
            <a:lvl8pPr marL="3200400" algn="l" defTabSz="914400" rtl="0" eaLnBrk="1" latinLnBrk="0" hangingPunct="1">
              <a:defRPr sz="1800" kern="1200">
                <a:solidFill>
                  <a:srgbClr val="FFFFFF"/>
                </a:solidFill>
                <a:latin typeface="Calibri" panose="020F0502020204030204"/>
              </a:defRPr>
            </a:lvl8pPr>
            <a:lvl9pPr marL="3657600" algn="l" defTabSz="914400" rtl="0" eaLnBrk="1" latinLnBrk="0" hangingPunct="1">
              <a:defRPr sz="1800" kern="1200">
                <a:solidFill>
                  <a:srgbClr val="FFFFFF"/>
                </a:solidFill>
                <a:latin typeface="Calibri" panose="020F0502020204030204"/>
              </a:defRPr>
            </a:lvl9pPr>
          </a:lstStyle>
          <a:p>
            <a:pPr algn="ctr"/>
            <a:endParaRPr lang="en-GB" sz="2000" b="1">
              <a:solidFill>
                <a:srgbClr val="00084D"/>
              </a:solidFill>
              <a:latin typeface="Avenir Next LT Pro Demi" panose="020B0504020202020204" pitchFamily="34" charset="77"/>
            </a:endParaRPr>
          </a:p>
        </p:txBody>
      </p:sp>
      <p:sp>
        <p:nvSpPr>
          <p:cNvPr id="7" name="Arrow: Right 6">
            <a:extLst>
              <a:ext uri="{FF2B5EF4-FFF2-40B4-BE49-F238E27FC236}">
                <a16:creationId xmlns:a16="http://schemas.microsoft.com/office/drawing/2014/main" id="{1D86EE4B-7876-45EB-CA81-B5BFF8698CC4}"/>
              </a:ext>
            </a:extLst>
          </p:cNvPr>
          <p:cNvSpPr/>
          <p:nvPr/>
        </p:nvSpPr>
        <p:spPr>
          <a:xfrm>
            <a:off x="9672666" y="3902926"/>
            <a:ext cx="432000" cy="253218"/>
          </a:xfrm>
          <a:prstGeom prst="rightArrow">
            <a:avLst/>
          </a:prstGeom>
          <a:solidFill>
            <a:srgbClr val="157EB3"/>
          </a:solidFill>
          <a:ln w="12700" cap="flat" cmpd="sng" algn="ctr">
            <a:solidFill>
              <a:srgbClr val="157EB3"/>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panose="020F0502020204030204"/>
              </a:defRPr>
            </a:lvl1pPr>
            <a:lvl2pPr marL="457200" algn="l" defTabSz="914400" rtl="0" eaLnBrk="1" latinLnBrk="0" hangingPunct="1">
              <a:defRPr sz="1800" kern="1200">
                <a:solidFill>
                  <a:srgbClr val="FFFFFF"/>
                </a:solidFill>
                <a:latin typeface="Calibri" panose="020F0502020204030204"/>
              </a:defRPr>
            </a:lvl2pPr>
            <a:lvl3pPr marL="914400" algn="l" defTabSz="914400" rtl="0" eaLnBrk="1" latinLnBrk="0" hangingPunct="1">
              <a:defRPr sz="1800" kern="1200">
                <a:solidFill>
                  <a:srgbClr val="FFFFFF"/>
                </a:solidFill>
                <a:latin typeface="Calibri" panose="020F0502020204030204"/>
              </a:defRPr>
            </a:lvl3pPr>
            <a:lvl4pPr marL="1371600" algn="l" defTabSz="914400" rtl="0" eaLnBrk="1" latinLnBrk="0" hangingPunct="1">
              <a:defRPr sz="1800" kern="1200">
                <a:solidFill>
                  <a:srgbClr val="FFFFFF"/>
                </a:solidFill>
                <a:latin typeface="Calibri" panose="020F0502020204030204"/>
              </a:defRPr>
            </a:lvl4pPr>
            <a:lvl5pPr marL="1828800" algn="l" defTabSz="914400" rtl="0" eaLnBrk="1" latinLnBrk="0" hangingPunct="1">
              <a:defRPr sz="1800" kern="1200">
                <a:solidFill>
                  <a:srgbClr val="FFFFFF"/>
                </a:solidFill>
                <a:latin typeface="Calibri" panose="020F0502020204030204"/>
              </a:defRPr>
            </a:lvl5pPr>
            <a:lvl6pPr marL="2286000" algn="l" defTabSz="914400" rtl="0" eaLnBrk="1" latinLnBrk="0" hangingPunct="1">
              <a:defRPr sz="1800" kern="1200">
                <a:solidFill>
                  <a:srgbClr val="FFFFFF"/>
                </a:solidFill>
                <a:latin typeface="Calibri" panose="020F0502020204030204"/>
              </a:defRPr>
            </a:lvl6pPr>
            <a:lvl7pPr marL="2743200" algn="l" defTabSz="914400" rtl="0" eaLnBrk="1" latinLnBrk="0" hangingPunct="1">
              <a:defRPr sz="1800" kern="1200">
                <a:solidFill>
                  <a:srgbClr val="FFFFFF"/>
                </a:solidFill>
                <a:latin typeface="Calibri" panose="020F0502020204030204"/>
              </a:defRPr>
            </a:lvl7pPr>
            <a:lvl8pPr marL="3200400" algn="l" defTabSz="914400" rtl="0" eaLnBrk="1" latinLnBrk="0" hangingPunct="1">
              <a:defRPr sz="1800" kern="1200">
                <a:solidFill>
                  <a:srgbClr val="FFFFFF"/>
                </a:solidFill>
                <a:latin typeface="Calibri" panose="020F0502020204030204"/>
              </a:defRPr>
            </a:lvl8pPr>
            <a:lvl9pPr marL="3657600" algn="l" defTabSz="914400" rtl="0" eaLnBrk="1" latinLnBrk="0" hangingPunct="1">
              <a:defRPr sz="1800" kern="1200">
                <a:solidFill>
                  <a:srgbClr val="FFFFFF"/>
                </a:solidFill>
                <a:latin typeface="Calibri" panose="020F0502020204030204"/>
              </a:defRPr>
            </a:lvl9pPr>
          </a:lstStyle>
          <a:p>
            <a:pPr algn="ctr"/>
            <a:endParaRPr lang="en-GB" sz="2000" b="1">
              <a:solidFill>
                <a:srgbClr val="00084D"/>
              </a:solidFill>
              <a:latin typeface="Avenir Next LT Pro Demi" panose="020B0504020202020204" pitchFamily="34" charset="77"/>
            </a:endParaRPr>
          </a:p>
        </p:txBody>
      </p:sp>
      <p:sp>
        <p:nvSpPr>
          <p:cNvPr id="10" name="TextBox 7">
            <a:extLst>
              <a:ext uri="{FF2B5EF4-FFF2-40B4-BE49-F238E27FC236}">
                <a16:creationId xmlns:a16="http://schemas.microsoft.com/office/drawing/2014/main" id="{70D0BAB1-4E2B-1B9A-357F-E576931558C1}"/>
              </a:ext>
            </a:extLst>
          </p:cNvPr>
          <p:cNvSpPr txBox="1"/>
          <p:nvPr/>
        </p:nvSpPr>
        <p:spPr>
          <a:xfrm>
            <a:off x="787676" y="3783384"/>
            <a:ext cx="1229208" cy="400110"/>
          </a:xfrm>
          <a:prstGeom prst="rect">
            <a:avLst/>
          </a:prstGeom>
          <a:noFill/>
        </p:spPr>
        <p:txBody>
          <a:bodyPr wrap="square" rtlCol="0">
            <a:spAutoFit/>
          </a:bodyPr>
          <a:lstStyle>
            <a:defPPr>
              <a:defRPr lang="en-US"/>
            </a:defPPr>
            <a:lvl1pPr marL="0" algn="l" defTabSz="914400" rtl="0" eaLnBrk="1" latinLnBrk="0" hangingPunct="1">
              <a:defRPr sz="1800" kern="1200">
                <a:solidFill>
                  <a:srgbClr val="323233"/>
                </a:solidFill>
                <a:latin typeface="Calibri" panose="020F0502020204030204"/>
              </a:defRPr>
            </a:lvl1pPr>
            <a:lvl2pPr marL="457200" algn="l" defTabSz="914400" rtl="0" eaLnBrk="1" latinLnBrk="0" hangingPunct="1">
              <a:defRPr sz="1800" kern="1200">
                <a:solidFill>
                  <a:srgbClr val="323233"/>
                </a:solidFill>
                <a:latin typeface="Calibri" panose="020F0502020204030204"/>
              </a:defRPr>
            </a:lvl2pPr>
            <a:lvl3pPr marL="914400" algn="l" defTabSz="914400" rtl="0" eaLnBrk="1" latinLnBrk="0" hangingPunct="1">
              <a:defRPr sz="1800" kern="1200">
                <a:solidFill>
                  <a:srgbClr val="323233"/>
                </a:solidFill>
                <a:latin typeface="Calibri" panose="020F0502020204030204"/>
              </a:defRPr>
            </a:lvl3pPr>
            <a:lvl4pPr marL="1371600" algn="l" defTabSz="914400" rtl="0" eaLnBrk="1" latinLnBrk="0" hangingPunct="1">
              <a:defRPr sz="1800" kern="1200">
                <a:solidFill>
                  <a:srgbClr val="323233"/>
                </a:solidFill>
                <a:latin typeface="Calibri" panose="020F0502020204030204"/>
              </a:defRPr>
            </a:lvl4pPr>
            <a:lvl5pPr marL="1828800" algn="l" defTabSz="914400" rtl="0" eaLnBrk="1" latinLnBrk="0" hangingPunct="1">
              <a:defRPr sz="1800" kern="1200">
                <a:solidFill>
                  <a:srgbClr val="323233"/>
                </a:solidFill>
                <a:latin typeface="Calibri" panose="020F0502020204030204"/>
              </a:defRPr>
            </a:lvl5pPr>
            <a:lvl6pPr marL="2286000" algn="l" defTabSz="914400" rtl="0" eaLnBrk="1" latinLnBrk="0" hangingPunct="1">
              <a:defRPr sz="1800" kern="1200">
                <a:solidFill>
                  <a:srgbClr val="323233"/>
                </a:solidFill>
                <a:latin typeface="Calibri" panose="020F0502020204030204"/>
              </a:defRPr>
            </a:lvl6pPr>
            <a:lvl7pPr marL="2743200" algn="l" defTabSz="914400" rtl="0" eaLnBrk="1" latinLnBrk="0" hangingPunct="1">
              <a:defRPr sz="1800" kern="1200">
                <a:solidFill>
                  <a:srgbClr val="323233"/>
                </a:solidFill>
                <a:latin typeface="Calibri" panose="020F0502020204030204"/>
              </a:defRPr>
            </a:lvl7pPr>
            <a:lvl8pPr marL="3200400" algn="l" defTabSz="914400" rtl="0" eaLnBrk="1" latinLnBrk="0" hangingPunct="1">
              <a:defRPr sz="1800" kern="1200">
                <a:solidFill>
                  <a:srgbClr val="323233"/>
                </a:solidFill>
                <a:latin typeface="Calibri" panose="020F0502020204030204"/>
              </a:defRPr>
            </a:lvl8pPr>
            <a:lvl9pPr marL="3657600" algn="l" defTabSz="914400" rtl="0" eaLnBrk="1" latinLnBrk="0" hangingPunct="1">
              <a:defRPr sz="1800" kern="1200">
                <a:solidFill>
                  <a:srgbClr val="323233"/>
                </a:solidFill>
                <a:latin typeface="Calibri" panose="020F0502020204030204"/>
              </a:defRPr>
            </a:lvl9pPr>
          </a:lstStyle>
          <a:p>
            <a:pPr algn="ctr"/>
            <a:r>
              <a:rPr lang="en-GB" sz="2000" b="1" dirty="0">
                <a:solidFill>
                  <a:srgbClr val="00084D"/>
                </a:solidFill>
                <a:latin typeface="Avenir Next LT Pro Demi" panose="020B0504020202020204" pitchFamily="34" charset="77"/>
              </a:rPr>
              <a:t>Search</a:t>
            </a:r>
          </a:p>
        </p:txBody>
      </p:sp>
      <p:sp>
        <p:nvSpPr>
          <p:cNvPr id="12" name="TextBox 8">
            <a:extLst>
              <a:ext uri="{FF2B5EF4-FFF2-40B4-BE49-F238E27FC236}">
                <a16:creationId xmlns:a16="http://schemas.microsoft.com/office/drawing/2014/main" id="{AD4B3B2A-F22F-F5C5-0516-A8CB57C59D76}"/>
              </a:ext>
            </a:extLst>
          </p:cNvPr>
          <p:cNvSpPr txBox="1"/>
          <p:nvPr/>
        </p:nvSpPr>
        <p:spPr>
          <a:xfrm>
            <a:off x="2610023" y="3783384"/>
            <a:ext cx="1335513" cy="400110"/>
          </a:xfrm>
          <a:prstGeom prst="rect">
            <a:avLst/>
          </a:prstGeom>
          <a:noFill/>
        </p:spPr>
        <p:txBody>
          <a:bodyPr wrap="square" rtlCol="0">
            <a:spAutoFit/>
          </a:bodyPr>
          <a:lstStyle>
            <a:defPPr>
              <a:defRPr lang="en-US"/>
            </a:defPPr>
            <a:lvl1pPr marL="0" algn="l" defTabSz="914400" rtl="0" eaLnBrk="1" latinLnBrk="0" hangingPunct="1">
              <a:defRPr sz="1800" kern="1200">
                <a:solidFill>
                  <a:srgbClr val="323233"/>
                </a:solidFill>
                <a:latin typeface="Calibri" panose="020F0502020204030204"/>
              </a:defRPr>
            </a:lvl1pPr>
            <a:lvl2pPr marL="457200" algn="l" defTabSz="914400" rtl="0" eaLnBrk="1" latinLnBrk="0" hangingPunct="1">
              <a:defRPr sz="1800" kern="1200">
                <a:solidFill>
                  <a:srgbClr val="323233"/>
                </a:solidFill>
                <a:latin typeface="Calibri" panose="020F0502020204030204"/>
              </a:defRPr>
            </a:lvl2pPr>
            <a:lvl3pPr marL="914400" algn="l" defTabSz="914400" rtl="0" eaLnBrk="1" latinLnBrk="0" hangingPunct="1">
              <a:defRPr sz="1800" kern="1200">
                <a:solidFill>
                  <a:srgbClr val="323233"/>
                </a:solidFill>
                <a:latin typeface="Calibri" panose="020F0502020204030204"/>
              </a:defRPr>
            </a:lvl3pPr>
            <a:lvl4pPr marL="1371600" algn="l" defTabSz="914400" rtl="0" eaLnBrk="1" latinLnBrk="0" hangingPunct="1">
              <a:defRPr sz="1800" kern="1200">
                <a:solidFill>
                  <a:srgbClr val="323233"/>
                </a:solidFill>
                <a:latin typeface="Calibri" panose="020F0502020204030204"/>
              </a:defRPr>
            </a:lvl4pPr>
            <a:lvl5pPr marL="1828800" algn="l" defTabSz="914400" rtl="0" eaLnBrk="1" latinLnBrk="0" hangingPunct="1">
              <a:defRPr sz="1800" kern="1200">
                <a:solidFill>
                  <a:srgbClr val="323233"/>
                </a:solidFill>
                <a:latin typeface="Calibri" panose="020F0502020204030204"/>
              </a:defRPr>
            </a:lvl5pPr>
            <a:lvl6pPr marL="2286000" algn="l" defTabSz="914400" rtl="0" eaLnBrk="1" latinLnBrk="0" hangingPunct="1">
              <a:defRPr sz="1800" kern="1200">
                <a:solidFill>
                  <a:srgbClr val="323233"/>
                </a:solidFill>
                <a:latin typeface="Calibri" panose="020F0502020204030204"/>
              </a:defRPr>
            </a:lvl6pPr>
            <a:lvl7pPr marL="2743200" algn="l" defTabSz="914400" rtl="0" eaLnBrk="1" latinLnBrk="0" hangingPunct="1">
              <a:defRPr sz="1800" kern="1200">
                <a:solidFill>
                  <a:srgbClr val="323233"/>
                </a:solidFill>
                <a:latin typeface="Calibri" panose="020F0502020204030204"/>
              </a:defRPr>
            </a:lvl7pPr>
            <a:lvl8pPr marL="3200400" algn="l" defTabSz="914400" rtl="0" eaLnBrk="1" latinLnBrk="0" hangingPunct="1">
              <a:defRPr sz="1800" kern="1200">
                <a:solidFill>
                  <a:srgbClr val="323233"/>
                </a:solidFill>
                <a:latin typeface="Calibri" panose="020F0502020204030204"/>
              </a:defRPr>
            </a:lvl8pPr>
            <a:lvl9pPr marL="3657600" algn="l" defTabSz="914400" rtl="0" eaLnBrk="1" latinLnBrk="0" hangingPunct="1">
              <a:defRPr sz="1800" kern="1200">
                <a:solidFill>
                  <a:srgbClr val="323233"/>
                </a:solidFill>
                <a:latin typeface="Calibri" panose="020F0502020204030204"/>
              </a:defRPr>
            </a:lvl9pPr>
          </a:lstStyle>
          <a:p>
            <a:pPr algn="ctr"/>
            <a:r>
              <a:rPr lang="en-GB" sz="2000" b="1">
                <a:solidFill>
                  <a:srgbClr val="00084D"/>
                </a:solidFill>
                <a:latin typeface="Avenir Next LT Pro Demi" panose="020B0504020202020204" pitchFamily="34" charset="77"/>
              </a:rPr>
              <a:t>Compare</a:t>
            </a:r>
          </a:p>
        </p:txBody>
      </p:sp>
      <p:sp>
        <p:nvSpPr>
          <p:cNvPr id="14" name="TextBox 9">
            <a:extLst>
              <a:ext uri="{FF2B5EF4-FFF2-40B4-BE49-F238E27FC236}">
                <a16:creationId xmlns:a16="http://schemas.microsoft.com/office/drawing/2014/main" id="{C54CFA38-8B1F-DA76-D69B-12D846688E98}"/>
              </a:ext>
            </a:extLst>
          </p:cNvPr>
          <p:cNvSpPr txBox="1"/>
          <p:nvPr/>
        </p:nvSpPr>
        <p:spPr>
          <a:xfrm>
            <a:off x="4684979" y="3783384"/>
            <a:ext cx="1229208" cy="400110"/>
          </a:xfrm>
          <a:prstGeom prst="rect">
            <a:avLst/>
          </a:prstGeom>
          <a:noFill/>
        </p:spPr>
        <p:txBody>
          <a:bodyPr wrap="square" rtlCol="0">
            <a:spAutoFit/>
          </a:bodyPr>
          <a:lstStyle>
            <a:defPPr>
              <a:defRPr lang="en-US"/>
            </a:defPPr>
            <a:lvl1pPr marL="0" algn="l" defTabSz="914400" rtl="0" eaLnBrk="1" latinLnBrk="0" hangingPunct="1">
              <a:defRPr sz="1800" kern="1200">
                <a:solidFill>
                  <a:srgbClr val="323233"/>
                </a:solidFill>
                <a:latin typeface="Calibri" panose="020F0502020204030204"/>
              </a:defRPr>
            </a:lvl1pPr>
            <a:lvl2pPr marL="457200" algn="l" defTabSz="914400" rtl="0" eaLnBrk="1" latinLnBrk="0" hangingPunct="1">
              <a:defRPr sz="1800" kern="1200">
                <a:solidFill>
                  <a:srgbClr val="323233"/>
                </a:solidFill>
                <a:latin typeface="Calibri" panose="020F0502020204030204"/>
              </a:defRPr>
            </a:lvl2pPr>
            <a:lvl3pPr marL="914400" algn="l" defTabSz="914400" rtl="0" eaLnBrk="1" latinLnBrk="0" hangingPunct="1">
              <a:defRPr sz="1800" kern="1200">
                <a:solidFill>
                  <a:srgbClr val="323233"/>
                </a:solidFill>
                <a:latin typeface="Calibri" panose="020F0502020204030204"/>
              </a:defRPr>
            </a:lvl3pPr>
            <a:lvl4pPr marL="1371600" algn="l" defTabSz="914400" rtl="0" eaLnBrk="1" latinLnBrk="0" hangingPunct="1">
              <a:defRPr sz="1800" kern="1200">
                <a:solidFill>
                  <a:srgbClr val="323233"/>
                </a:solidFill>
                <a:latin typeface="Calibri" panose="020F0502020204030204"/>
              </a:defRPr>
            </a:lvl4pPr>
            <a:lvl5pPr marL="1828800" algn="l" defTabSz="914400" rtl="0" eaLnBrk="1" latinLnBrk="0" hangingPunct="1">
              <a:defRPr sz="1800" kern="1200">
                <a:solidFill>
                  <a:srgbClr val="323233"/>
                </a:solidFill>
                <a:latin typeface="Calibri" panose="020F0502020204030204"/>
              </a:defRPr>
            </a:lvl5pPr>
            <a:lvl6pPr marL="2286000" algn="l" defTabSz="914400" rtl="0" eaLnBrk="1" latinLnBrk="0" hangingPunct="1">
              <a:defRPr sz="1800" kern="1200">
                <a:solidFill>
                  <a:srgbClr val="323233"/>
                </a:solidFill>
                <a:latin typeface="Calibri" panose="020F0502020204030204"/>
              </a:defRPr>
            </a:lvl6pPr>
            <a:lvl7pPr marL="2743200" algn="l" defTabSz="914400" rtl="0" eaLnBrk="1" latinLnBrk="0" hangingPunct="1">
              <a:defRPr sz="1800" kern="1200">
                <a:solidFill>
                  <a:srgbClr val="323233"/>
                </a:solidFill>
                <a:latin typeface="Calibri" panose="020F0502020204030204"/>
              </a:defRPr>
            </a:lvl7pPr>
            <a:lvl8pPr marL="3200400" algn="l" defTabSz="914400" rtl="0" eaLnBrk="1" latinLnBrk="0" hangingPunct="1">
              <a:defRPr sz="1800" kern="1200">
                <a:solidFill>
                  <a:srgbClr val="323233"/>
                </a:solidFill>
                <a:latin typeface="Calibri" panose="020F0502020204030204"/>
              </a:defRPr>
            </a:lvl8pPr>
            <a:lvl9pPr marL="3657600" algn="l" defTabSz="914400" rtl="0" eaLnBrk="1" latinLnBrk="0" hangingPunct="1">
              <a:defRPr sz="1800" kern="1200">
                <a:solidFill>
                  <a:srgbClr val="323233"/>
                </a:solidFill>
                <a:latin typeface="Calibri" panose="020F0502020204030204"/>
              </a:defRPr>
            </a:lvl9pPr>
          </a:lstStyle>
          <a:p>
            <a:r>
              <a:rPr lang="en-GB" sz="2000" b="1">
                <a:solidFill>
                  <a:srgbClr val="00084D"/>
                </a:solidFill>
                <a:latin typeface="Avenir Next LT Pro Demi" panose="020B0504020202020204" pitchFamily="34" charset="77"/>
              </a:rPr>
              <a:t>Select</a:t>
            </a:r>
          </a:p>
        </p:txBody>
      </p:sp>
      <p:sp>
        <p:nvSpPr>
          <p:cNvPr id="16" name="TextBox 10">
            <a:extLst>
              <a:ext uri="{FF2B5EF4-FFF2-40B4-BE49-F238E27FC236}">
                <a16:creationId xmlns:a16="http://schemas.microsoft.com/office/drawing/2014/main" id="{E4A94DAE-7A2C-2D19-8D20-35C506A7C9EB}"/>
              </a:ext>
            </a:extLst>
          </p:cNvPr>
          <p:cNvSpPr txBox="1"/>
          <p:nvPr/>
        </p:nvSpPr>
        <p:spPr>
          <a:xfrm>
            <a:off x="6226910" y="3783384"/>
            <a:ext cx="1546585" cy="707886"/>
          </a:xfrm>
          <a:prstGeom prst="rect">
            <a:avLst/>
          </a:prstGeom>
          <a:noFill/>
        </p:spPr>
        <p:txBody>
          <a:bodyPr wrap="square" rtlCol="0">
            <a:spAutoFit/>
          </a:bodyPr>
          <a:lstStyle>
            <a:defPPr>
              <a:defRPr lang="en-US"/>
            </a:defPPr>
            <a:lvl1pPr marL="0" algn="l" defTabSz="914400" rtl="0" eaLnBrk="1" latinLnBrk="0" hangingPunct="1">
              <a:defRPr sz="1800" kern="1200">
                <a:solidFill>
                  <a:srgbClr val="323233"/>
                </a:solidFill>
                <a:latin typeface="Calibri" panose="020F0502020204030204"/>
              </a:defRPr>
            </a:lvl1pPr>
            <a:lvl2pPr marL="457200" algn="l" defTabSz="914400" rtl="0" eaLnBrk="1" latinLnBrk="0" hangingPunct="1">
              <a:defRPr sz="1800" kern="1200">
                <a:solidFill>
                  <a:srgbClr val="323233"/>
                </a:solidFill>
                <a:latin typeface="Calibri" panose="020F0502020204030204"/>
              </a:defRPr>
            </a:lvl2pPr>
            <a:lvl3pPr marL="914400" algn="l" defTabSz="914400" rtl="0" eaLnBrk="1" latinLnBrk="0" hangingPunct="1">
              <a:defRPr sz="1800" kern="1200">
                <a:solidFill>
                  <a:srgbClr val="323233"/>
                </a:solidFill>
                <a:latin typeface="Calibri" panose="020F0502020204030204"/>
              </a:defRPr>
            </a:lvl3pPr>
            <a:lvl4pPr marL="1371600" algn="l" defTabSz="914400" rtl="0" eaLnBrk="1" latinLnBrk="0" hangingPunct="1">
              <a:defRPr sz="1800" kern="1200">
                <a:solidFill>
                  <a:srgbClr val="323233"/>
                </a:solidFill>
                <a:latin typeface="Calibri" panose="020F0502020204030204"/>
              </a:defRPr>
            </a:lvl4pPr>
            <a:lvl5pPr marL="1828800" algn="l" defTabSz="914400" rtl="0" eaLnBrk="1" latinLnBrk="0" hangingPunct="1">
              <a:defRPr sz="1800" kern="1200">
                <a:solidFill>
                  <a:srgbClr val="323233"/>
                </a:solidFill>
                <a:latin typeface="Calibri" panose="020F0502020204030204"/>
              </a:defRPr>
            </a:lvl5pPr>
            <a:lvl6pPr marL="2286000" algn="l" defTabSz="914400" rtl="0" eaLnBrk="1" latinLnBrk="0" hangingPunct="1">
              <a:defRPr sz="1800" kern="1200">
                <a:solidFill>
                  <a:srgbClr val="323233"/>
                </a:solidFill>
                <a:latin typeface="Calibri" panose="020F0502020204030204"/>
              </a:defRPr>
            </a:lvl6pPr>
            <a:lvl7pPr marL="2743200" algn="l" defTabSz="914400" rtl="0" eaLnBrk="1" latinLnBrk="0" hangingPunct="1">
              <a:defRPr sz="1800" kern="1200">
                <a:solidFill>
                  <a:srgbClr val="323233"/>
                </a:solidFill>
                <a:latin typeface="Calibri" panose="020F0502020204030204"/>
              </a:defRPr>
            </a:lvl7pPr>
            <a:lvl8pPr marL="3200400" algn="l" defTabSz="914400" rtl="0" eaLnBrk="1" latinLnBrk="0" hangingPunct="1">
              <a:defRPr sz="1800" kern="1200">
                <a:solidFill>
                  <a:srgbClr val="323233"/>
                </a:solidFill>
                <a:latin typeface="Calibri" panose="020F0502020204030204"/>
              </a:defRPr>
            </a:lvl8pPr>
            <a:lvl9pPr marL="3657600" algn="l" defTabSz="914400" rtl="0" eaLnBrk="1" latinLnBrk="0" hangingPunct="1">
              <a:defRPr sz="1800" kern="1200">
                <a:solidFill>
                  <a:srgbClr val="323233"/>
                </a:solidFill>
                <a:latin typeface="Calibri" panose="020F0502020204030204"/>
              </a:defRPr>
            </a:lvl9pPr>
          </a:lstStyle>
          <a:p>
            <a:pPr algn="ctr"/>
            <a:r>
              <a:rPr lang="en-GB" sz="2000" b="1">
                <a:solidFill>
                  <a:srgbClr val="00084D"/>
                </a:solidFill>
                <a:latin typeface="Avenir Next LT Pro Demi" panose="020B0504020202020204" pitchFamily="34" charset="77"/>
              </a:rPr>
              <a:t>Details and payment</a:t>
            </a:r>
          </a:p>
        </p:txBody>
      </p:sp>
      <p:sp>
        <p:nvSpPr>
          <p:cNvPr id="18" name="TextBox 11">
            <a:extLst>
              <a:ext uri="{FF2B5EF4-FFF2-40B4-BE49-F238E27FC236}">
                <a16:creationId xmlns:a16="http://schemas.microsoft.com/office/drawing/2014/main" id="{85F4BB9C-A47D-6486-7FA6-8C9D5FA03A4D}"/>
              </a:ext>
            </a:extLst>
          </p:cNvPr>
          <p:cNvSpPr txBox="1"/>
          <p:nvPr/>
        </p:nvSpPr>
        <p:spPr>
          <a:xfrm>
            <a:off x="8362098" y="3783384"/>
            <a:ext cx="1229208" cy="400110"/>
          </a:xfrm>
          <a:prstGeom prst="rect">
            <a:avLst/>
          </a:prstGeom>
          <a:noFill/>
        </p:spPr>
        <p:txBody>
          <a:bodyPr wrap="square" rtlCol="0">
            <a:spAutoFit/>
          </a:bodyPr>
          <a:lstStyle>
            <a:defPPr>
              <a:defRPr lang="en-US"/>
            </a:defPPr>
            <a:lvl1pPr marL="0" algn="l" defTabSz="914400" rtl="0" eaLnBrk="1" latinLnBrk="0" hangingPunct="1">
              <a:defRPr sz="1800" kern="1200">
                <a:solidFill>
                  <a:srgbClr val="323233"/>
                </a:solidFill>
                <a:latin typeface="Calibri" panose="020F0502020204030204"/>
              </a:defRPr>
            </a:lvl1pPr>
            <a:lvl2pPr marL="457200" algn="l" defTabSz="914400" rtl="0" eaLnBrk="1" latinLnBrk="0" hangingPunct="1">
              <a:defRPr sz="1800" kern="1200">
                <a:solidFill>
                  <a:srgbClr val="323233"/>
                </a:solidFill>
                <a:latin typeface="Calibri" panose="020F0502020204030204"/>
              </a:defRPr>
            </a:lvl2pPr>
            <a:lvl3pPr marL="914400" algn="l" defTabSz="914400" rtl="0" eaLnBrk="1" latinLnBrk="0" hangingPunct="1">
              <a:defRPr sz="1800" kern="1200">
                <a:solidFill>
                  <a:srgbClr val="323233"/>
                </a:solidFill>
                <a:latin typeface="Calibri" panose="020F0502020204030204"/>
              </a:defRPr>
            </a:lvl3pPr>
            <a:lvl4pPr marL="1371600" algn="l" defTabSz="914400" rtl="0" eaLnBrk="1" latinLnBrk="0" hangingPunct="1">
              <a:defRPr sz="1800" kern="1200">
                <a:solidFill>
                  <a:srgbClr val="323233"/>
                </a:solidFill>
                <a:latin typeface="Calibri" panose="020F0502020204030204"/>
              </a:defRPr>
            </a:lvl4pPr>
            <a:lvl5pPr marL="1828800" algn="l" defTabSz="914400" rtl="0" eaLnBrk="1" latinLnBrk="0" hangingPunct="1">
              <a:defRPr sz="1800" kern="1200">
                <a:solidFill>
                  <a:srgbClr val="323233"/>
                </a:solidFill>
                <a:latin typeface="Calibri" panose="020F0502020204030204"/>
              </a:defRPr>
            </a:lvl5pPr>
            <a:lvl6pPr marL="2286000" algn="l" defTabSz="914400" rtl="0" eaLnBrk="1" latinLnBrk="0" hangingPunct="1">
              <a:defRPr sz="1800" kern="1200">
                <a:solidFill>
                  <a:srgbClr val="323233"/>
                </a:solidFill>
                <a:latin typeface="Calibri" panose="020F0502020204030204"/>
              </a:defRPr>
            </a:lvl6pPr>
            <a:lvl7pPr marL="2743200" algn="l" defTabSz="914400" rtl="0" eaLnBrk="1" latinLnBrk="0" hangingPunct="1">
              <a:defRPr sz="1800" kern="1200">
                <a:solidFill>
                  <a:srgbClr val="323233"/>
                </a:solidFill>
                <a:latin typeface="Calibri" panose="020F0502020204030204"/>
              </a:defRPr>
            </a:lvl7pPr>
            <a:lvl8pPr marL="3200400" algn="l" defTabSz="914400" rtl="0" eaLnBrk="1" latinLnBrk="0" hangingPunct="1">
              <a:defRPr sz="1800" kern="1200">
                <a:solidFill>
                  <a:srgbClr val="323233"/>
                </a:solidFill>
                <a:latin typeface="Calibri" panose="020F0502020204030204"/>
              </a:defRPr>
            </a:lvl8pPr>
            <a:lvl9pPr marL="3657600" algn="l" defTabSz="914400" rtl="0" eaLnBrk="1" latinLnBrk="0" hangingPunct="1">
              <a:defRPr sz="1800" kern="1200">
                <a:solidFill>
                  <a:srgbClr val="323233"/>
                </a:solidFill>
                <a:latin typeface="Calibri" panose="020F0502020204030204"/>
              </a:defRPr>
            </a:lvl9pPr>
          </a:lstStyle>
          <a:p>
            <a:pPr algn="ctr"/>
            <a:r>
              <a:rPr lang="en-GB" sz="2000" b="1">
                <a:solidFill>
                  <a:srgbClr val="00084D"/>
                </a:solidFill>
                <a:latin typeface="Avenir Next LT Pro Demi" panose="020B0504020202020204" pitchFamily="34" charset="77"/>
              </a:rPr>
              <a:t>Confirm</a:t>
            </a:r>
          </a:p>
        </p:txBody>
      </p:sp>
      <p:sp>
        <p:nvSpPr>
          <p:cNvPr id="19" name="TextBox 12">
            <a:extLst>
              <a:ext uri="{FF2B5EF4-FFF2-40B4-BE49-F238E27FC236}">
                <a16:creationId xmlns:a16="http://schemas.microsoft.com/office/drawing/2014/main" id="{FDEBC93F-3142-1075-F131-6BF88C4F0DE9}"/>
              </a:ext>
            </a:extLst>
          </p:cNvPr>
          <p:cNvSpPr txBox="1"/>
          <p:nvPr/>
        </p:nvSpPr>
        <p:spPr>
          <a:xfrm>
            <a:off x="10135675" y="3783384"/>
            <a:ext cx="1335599" cy="400110"/>
          </a:xfrm>
          <a:prstGeom prst="rect">
            <a:avLst/>
          </a:prstGeom>
          <a:noFill/>
        </p:spPr>
        <p:txBody>
          <a:bodyPr wrap="square" rtlCol="0">
            <a:spAutoFit/>
          </a:bodyPr>
          <a:lstStyle>
            <a:defPPr>
              <a:defRPr lang="en-US"/>
            </a:defPPr>
            <a:lvl1pPr marL="0" algn="l" defTabSz="914400" rtl="0" eaLnBrk="1" latinLnBrk="0" hangingPunct="1">
              <a:defRPr sz="1800" kern="1200">
                <a:solidFill>
                  <a:srgbClr val="323233"/>
                </a:solidFill>
                <a:latin typeface="Calibri" panose="020F0502020204030204"/>
              </a:defRPr>
            </a:lvl1pPr>
            <a:lvl2pPr marL="457200" algn="l" defTabSz="914400" rtl="0" eaLnBrk="1" latinLnBrk="0" hangingPunct="1">
              <a:defRPr sz="1800" kern="1200">
                <a:solidFill>
                  <a:srgbClr val="323233"/>
                </a:solidFill>
                <a:latin typeface="Calibri" panose="020F0502020204030204"/>
              </a:defRPr>
            </a:lvl2pPr>
            <a:lvl3pPr marL="914400" algn="l" defTabSz="914400" rtl="0" eaLnBrk="1" latinLnBrk="0" hangingPunct="1">
              <a:defRPr sz="1800" kern="1200">
                <a:solidFill>
                  <a:srgbClr val="323233"/>
                </a:solidFill>
                <a:latin typeface="Calibri" panose="020F0502020204030204"/>
              </a:defRPr>
            </a:lvl3pPr>
            <a:lvl4pPr marL="1371600" algn="l" defTabSz="914400" rtl="0" eaLnBrk="1" latinLnBrk="0" hangingPunct="1">
              <a:defRPr sz="1800" kern="1200">
                <a:solidFill>
                  <a:srgbClr val="323233"/>
                </a:solidFill>
                <a:latin typeface="Calibri" panose="020F0502020204030204"/>
              </a:defRPr>
            </a:lvl4pPr>
            <a:lvl5pPr marL="1828800" algn="l" defTabSz="914400" rtl="0" eaLnBrk="1" latinLnBrk="0" hangingPunct="1">
              <a:defRPr sz="1800" kern="1200">
                <a:solidFill>
                  <a:srgbClr val="323233"/>
                </a:solidFill>
                <a:latin typeface="Calibri" panose="020F0502020204030204"/>
              </a:defRPr>
            </a:lvl5pPr>
            <a:lvl6pPr marL="2286000" algn="l" defTabSz="914400" rtl="0" eaLnBrk="1" latinLnBrk="0" hangingPunct="1">
              <a:defRPr sz="1800" kern="1200">
                <a:solidFill>
                  <a:srgbClr val="323233"/>
                </a:solidFill>
                <a:latin typeface="Calibri" panose="020F0502020204030204"/>
              </a:defRPr>
            </a:lvl6pPr>
            <a:lvl7pPr marL="2743200" algn="l" defTabSz="914400" rtl="0" eaLnBrk="1" latinLnBrk="0" hangingPunct="1">
              <a:defRPr sz="1800" kern="1200">
                <a:solidFill>
                  <a:srgbClr val="323233"/>
                </a:solidFill>
                <a:latin typeface="Calibri" panose="020F0502020204030204"/>
              </a:defRPr>
            </a:lvl7pPr>
            <a:lvl8pPr marL="3200400" algn="l" defTabSz="914400" rtl="0" eaLnBrk="1" latinLnBrk="0" hangingPunct="1">
              <a:defRPr sz="1800" kern="1200">
                <a:solidFill>
                  <a:srgbClr val="323233"/>
                </a:solidFill>
                <a:latin typeface="Calibri" panose="020F0502020204030204"/>
              </a:defRPr>
            </a:lvl8pPr>
            <a:lvl9pPr marL="3657600" algn="l" defTabSz="914400" rtl="0" eaLnBrk="1" latinLnBrk="0" hangingPunct="1">
              <a:defRPr sz="1800" kern="1200">
                <a:solidFill>
                  <a:srgbClr val="323233"/>
                </a:solidFill>
                <a:latin typeface="Calibri" panose="020F0502020204030204"/>
              </a:defRPr>
            </a:lvl9pPr>
          </a:lstStyle>
          <a:p>
            <a:pPr algn="ctr"/>
            <a:r>
              <a:rPr lang="en-GB" sz="2000" b="1">
                <a:solidFill>
                  <a:srgbClr val="00084D"/>
                </a:solidFill>
                <a:latin typeface="Avenir Next LT Pro Demi" panose="020B0504020202020204" pitchFamily="34" charset="77"/>
              </a:rPr>
              <a:t>Manage</a:t>
            </a:r>
          </a:p>
        </p:txBody>
      </p:sp>
    </p:spTree>
    <p:extLst>
      <p:ext uri="{BB962C8B-B14F-4D97-AF65-F5344CB8AC3E}">
        <p14:creationId xmlns:p14="http://schemas.microsoft.com/office/powerpoint/2010/main" val="14393342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9CFB1E-24BF-17E9-3727-D270D17EAA8D}"/>
              </a:ext>
            </a:extLst>
          </p:cNvPr>
          <p:cNvSpPr>
            <a:spLocks noGrp="1"/>
          </p:cNvSpPr>
          <p:nvPr>
            <p:ph type="body" sz="quarter" idx="11"/>
          </p:nvPr>
        </p:nvSpPr>
        <p:spPr/>
        <p:txBody>
          <a:bodyPr/>
          <a:lstStyle/>
          <a:p>
            <a:r>
              <a:rPr lang="en-GB" dirty="0">
                <a:solidFill>
                  <a:srgbClr val="00084D"/>
                </a:solidFill>
              </a:rPr>
              <a:t>Using online tools to help while you’re travelling</a:t>
            </a:r>
          </a:p>
        </p:txBody>
      </p:sp>
      <p:sp>
        <p:nvSpPr>
          <p:cNvPr id="4" name="Text Placeholder 3">
            <a:extLst>
              <a:ext uri="{FF2B5EF4-FFF2-40B4-BE49-F238E27FC236}">
                <a16:creationId xmlns:a16="http://schemas.microsoft.com/office/drawing/2014/main" id="{89B090E1-0540-C199-F552-2E5EA80C7007}"/>
              </a:ext>
            </a:extLst>
          </p:cNvPr>
          <p:cNvSpPr>
            <a:spLocks noGrp="1"/>
          </p:cNvSpPr>
          <p:nvPr>
            <p:ph type="body" sz="quarter" idx="12"/>
          </p:nvPr>
        </p:nvSpPr>
        <p:spPr/>
        <p:txBody>
          <a:bodyPr/>
          <a:lstStyle/>
          <a:p>
            <a:pPr marL="457200" indent="-457200">
              <a:buClr>
                <a:srgbClr val="00084D"/>
              </a:buClr>
              <a:buFont typeface="Arial" panose="020B0604020202020204" pitchFamily="34" charset="0"/>
              <a:buChar char="•"/>
            </a:pPr>
            <a:r>
              <a:rPr lang="en-GB" dirty="0">
                <a:solidFill>
                  <a:srgbClr val="00084D"/>
                </a:solidFill>
                <a:latin typeface="Avenir Next LT Pro Demi" panose="020B0504020202020204" pitchFamily="34" charset="77"/>
              </a:rPr>
              <a:t>Journey planning and navigation</a:t>
            </a:r>
          </a:p>
          <a:p>
            <a:pPr marL="457200" indent="-457200">
              <a:buClr>
                <a:srgbClr val="00084D"/>
              </a:buClr>
              <a:buFont typeface="Arial" panose="020B0604020202020204" pitchFamily="34" charset="0"/>
              <a:buChar char="•"/>
            </a:pPr>
            <a:r>
              <a:rPr lang="en-GB" dirty="0">
                <a:solidFill>
                  <a:srgbClr val="00084D"/>
                </a:solidFill>
                <a:latin typeface="Avenir Next LT Pro Demi" panose="020B0504020202020204" pitchFamily="34" charset="77"/>
              </a:rPr>
              <a:t>Public transport info</a:t>
            </a:r>
          </a:p>
          <a:p>
            <a:pPr marL="457200" indent="-457200">
              <a:buClr>
                <a:srgbClr val="00084D"/>
              </a:buClr>
              <a:buFont typeface="Arial" panose="020B0604020202020204" pitchFamily="34" charset="0"/>
              <a:buChar char="•"/>
            </a:pPr>
            <a:r>
              <a:rPr lang="en-GB" dirty="0">
                <a:solidFill>
                  <a:srgbClr val="00084D"/>
                </a:solidFill>
                <a:latin typeface="Avenir Next LT Pro Demi" panose="020B0504020202020204" pitchFamily="34" charset="77"/>
              </a:rPr>
              <a:t>Taxi apps</a:t>
            </a:r>
          </a:p>
          <a:p>
            <a:pPr marL="457200" indent="-457200">
              <a:buClr>
                <a:srgbClr val="00084D"/>
              </a:buClr>
              <a:buFont typeface="Arial" panose="020B0604020202020204" pitchFamily="34" charset="0"/>
              <a:buChar char="•"/>
            </a:pPr>
            <a:r>
              <a:rPr lang="en-GB" dirty="0">
                <a:solidFill>
                  <a:srgbClr val="00084D"/>
                </a:solidFill>
                <a:latin typeface="Avenir Next LT Pro Demi" panose="020B0504020202020204" pitchFamily="34" charset="77"/>
              </a:rPr>
              <a:t>Maps and location sites</a:t>
            </a:r>
          </a:p>
          <a:p>
            <a:pPr marL="457200" indent="-457200">
              <a:buClr>
                <a:srgbClr val="00084D"/>
              </a:buClr>
              <a:buFont typeface="Arial" panose="020B0604020202020204" pitchFamily="34" charset="0"/>
              <a:buChar char="•"/>
            </a:pPr>
            <a:r>
              <a:rPr lang="en-GB" dirty="0">
                <a:solidFill>
                  <a:srgbClr val="00084D"/>
                </a:solidFill>
                <a:latin typeface="Avenir Next LT Pro Demi" panose="020B0504020202020204" pitchFamily="34" charset="77"/>
              </a:rPr>
              <a:t>Parking apps</a:t>
            </a:r>
          </a:p>
        </p:txBody>
      </p:sp>
      <p:pic>
        <p:nvPicPr>
          <p:cNvPr id="5" name="Picture Placeholder 4">
            <a:extLst>
              <a:ext uri="{FF2B5EF4-FFF2-40B4-BE49-F238E27FC236}">
                <a16:creationId xmlns:a16="http://schemas.microsoft.com/office/drawing/2014/main" id="{EBEA96E9-7133-F52B-08FA-EDDF3C41836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p:pic>
    </p:spTree>
    <p:extLst>
      <p:ext uri="{BB962C8B-B14F-4D97-AF65-F5344CB8AC3E}">
        <p14:creationId xmlns:p14="http://schemas.microsoft.com/office/powerpoint/2010/main" val="744994948"/>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a26ea033-2852-474a-8cc8-30d2b3b4aa0f" xsi:nil="true"/>
    <lcf76f155ced4ddcb4097134ff3c332f xmlns="8296b18e-8234-4d94-91b1-3ed3998a7eb5">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44CB9857E5E2A4892872DEF097EB12C" ma:contentTypeVersion="21" ma:contentTypeDescription="Create a new document." ma:contentTypeScope="" ma:versionID="e4dce802189f7704fe265617150c4b5d">
  <xsd:schema xmlns:xsd="http://www.w3.org/2001/XMLSchema" xmlns:xs="http://www.w3.org/2001/XMLSchema" xmlns:p="http://schemas.microsoft.com/office/2006/metadata/properties" xmlns:ns1="http://schemas.microsoft.com/sharepoint/v3" xmlns:ns2="8296b18e-8234-4d94-91b1-3ed3998a7eb5" xmlns:ns3="a26ea033-2852-474a-8cc8-30d2b3b4aa0f" targetNamespace="http://schemas.microsoft.com/office/2006/metadata/properties" ma:root="true" ma:fieldsID="f88e079e89394f35e984a99745177792" ns1:_="" ns2:_="" ns3:_="">
    <xsd:import namespace="http://schemas.microsoft.com/sharepoint/v3"/>
    <xsd:import namespace="8296b18e-8234-4d94-91b1-3ed3998a7eb5"/>
    <xsd:import namespace="a26ea033-2852-474a-8cc8-30d2b3b4aa0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1:_ip_UnifiedCompliancePolicyProperties" minOccurs="0"/>
                <xsd:element ref="ns1:_ip_UnifiedCompliancePolicyUIAction"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296b18e-8234-4d94-91b1-3ed3998a7e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ee4fd0a-b474-4a32-a144-dd33b078337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26ea033-2852-474a-8cc8-30d2b3b4aa0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2000b0b-4e1f-41bc-b48d-12705301c158}" ma:internalName="TaxCatchAll" ma:showField="CatchAllData" ma:web="a26ea033-2852-474a-8cc8-30d2b3b4aa0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B41D776-5206-40EC-828D-6A86C2E090FE}">
  <ds:schemaRefs>
    <ds:schemaRef ds:uri="http://schemas.microsoft.com/sharepoint/v3/contenttype/forms"/>
  </ds:schemaRefs>
</ds:datastoreItem>
</file>

<file path=customXml/itemProps2.xml><?xml version="1.0" encoding="utf-8"?>
<ds:datastoreItem xmlns:ds="http://schemas.openxmlformats.org/officeDocument/2006/customXml" ds:itemID="{4DDBFF71-83EB-4B6E-8E2C-BBB1A0E3D126}">
  <ds:schemaRefs>
    <ds:schemaRef ds:uri="a26ea033-2852-474a-8cc8-30d2b3b4aa0f"/>
    <ds:schemaRef ds:uri="http://purl.org/dc/dcmitype/"/>
    <ds:schemaRef ds:uri="http://purl.org/dc/elements/1.1/"/>
    <ds:schemaRef ds:uri="http://schemas.microsoft.com/sharepoint/v3"/>
    <ds:schemaRef ds:uri="8296b18e-8234-4d94-91b1-3ed3998a7eb5"/>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 ds:uri="http://purl.org/dc/terms/"/>
  </ds:schemaRefs>
</ds:datastoreItem>
</file>

<file path=customXml/itemProps3.xml><?xml version="1.0" encoding="utf-8"?>
<ds:datastoreItem xmlns:ds="http://schemas.openxmlformats.org/officeDocument/2006/customXml" ds:itemID="{B1186615-8476-4A35-98CF-A5DD720FB9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296b18e-8234-4d94-91b1-3ed3998a7eb5"/>
    <ds:schemaRef ds:uri="a26ea033-2852-474a-8cc8-30d2b3b4aa0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7bc792f8-6d75-423a-9981-629281829092}" enabled="1" method="Privileged" siteId="{3ded2960-214a-46ff-8cf4-611f125e2398}" removed="0"/>
</clbl:labelList>
</file>

<file path=docProps/app.xml><?xml version="1.0" encoding="utf-8"?>
<Properties xmlns="http://schemas.openxmlformats.org/officeDocument/2006/extended-properties" xmlns:vt="http://schemas.openxmlformats.org/officeDocument/2006/docPropsVTypes">
  <TotalTime>0</TotalTime>
  <Words>3300</Words>
  <Application>Microsoft Office PowerPoint</Application>
  <PresentationFormat>Widescreen</PresentationFormat>
  <Paragraphs>192</Paragraphs>
  <Slides>14</Slides>
  <Notes>14</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14</vt:i4>
      </vt:variant>
    </vt:vector>
  </HeadingPairs>
  <TitlesOfParts>
    <vt:vector size="27" baseType="lpstr">
      <vt:lpstr>Wingdings</vt:lpstr>
      <vt:lpstr>Arial</vt:lpstr>
      <vt:lpstr>Avenir Next LT Pro</vt:lpstr>
      <vt:lpstr>Symbol</vt:lpstr>
      <vt:lpstr>Courier New</vt:lpstr>
      <vt:lpstr>BoS Pill Gothic</vt:lpstr>
      <vt:lpstr>Calibri</vt:lpstr>
      <vt:lpstr>Lloyds Bank Jack Medium</vt:lpstr>
      <vt:lpstr>Helvetica Neue</vt:lpstr>
      <vt:lpstr>Avenir Next LT Pro Demi</vt:lpstr>
      <vt:lpstr>Times New Roman</vt:lpstr>
      <vt:lpstr>Lloyds Bank Jack</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Holmes, Em (Group Customer Inclusion)</dc:creator>
  <cp:lastModifiedBy>Holmes, Em (Group Customer Inclusion)</cp:lastModifiedBy>
  <cp:revision>13</cp:revision>
  <cp:lastPrinted>2023-08-30T17:26:52Z</cp:lastPrinted>
  <dcterms:created xsi:type="dcterms:W3CDTF">2023-08-16T10:45:07Z</dcterms:created>
  <dcterms:modified xsi:type="dcterms:W3CDTF">2024-05-24T18:12:43Z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HeaderLocations">
    <vt:lpwstr>Office Theme:8</vt:lpwstr>
  </property>
  <property fmtid="{D5CDD505-2E9C-101B-9397-08002B2CF9AE}" pid="3" name="ClassificationContentMarkingHeaderText">
    <vt:lpwstr>Classification: Limited</vt:lpwstr>
  </property>
  <property fmtid="{D5CDD505-2E9C-101B-9397-08002B2CF9AE}" pid="4" name="ContentTypeId">
    <vt:lpwstr>0x010100544CB9857E5E2A4892872DEF097EB12C</vt:lpwstr>
  </property>
  <property fmtid="{D5CDD505-2E9C-101B-9397-08002B2CF9AE}" pid="5" name="MediaServiceImageTags">
    <vt:lpwstr/>
  </property>
</Properties>
</file>